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88" r:id="rId2"/>
    <p:sldId id="274" r:id="rId3"/>
    <p:sldId id="257" r:id="rId4"/>
    <p:sldId id="441" r:id="rId5"/>
    <p:sldId id="275" r:id="rId6"/>
    <p:sldId id="268" r:id="rId7"/>
    <p:sldId id="258" r:id="rId8"/>
    <p:sldId id="259" r:id="rId9"/>
    <p:sldId id="260" r:id="rId10"/>
    <p:sldId id="262" r:id="rId11"/>
    <p:sldId id="263" r:id="rId12"/>
    <p:sldId id="264" r:id="rId13"/>
    <p:sldId id="265" r:id="rId14"/>
    <p:sldId id="266"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E8E"/>
    <a:srgbClr val="97040C"/>
    <a:srgbClr val="3861AC"/>
    <a:srgbClr val="A503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208B3-3CD2-E444-9FC4-39148B00F93F}" type="datetimeFigureOut">
              <a:rPr lang="en-US" smtClean="0"/>
              <a:t>9/5/20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4D56F-CD80-D840-B0FA-3E9F14300BF3}" type="slidenum">
              <a:rPr lang="en-US" smtClean="0"/>
              <a:t>‹#›</a:t>
            </a:fld>
            <a:endParaRPr lang="en-US"/>
          </a:p>
        </p:txBody>
      </p:sp>
    </p:spTree>
    <p:extLst>
      <p:ext uri="{BB962C8B-B14F-4D97-AF65-F5344CB8AC3E}">
        <p14:creationId xmlns:p14="http://schemas.microsoft.com/office/powerpoint/2010/main" val="86435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a:p>
            <a:r>
              <a:rPr lang="en-US" dirty="0"/>
              <a:t>Welcome to this session on How to Approve Completed Projects in Pathways</a:t>
            </a:r>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a:t>
            </a:fld>
            <a:endParaRPr lang="en-US"/>
          </a:p>
        </p:txBody>
      </p:sp>
    </p:spTree>
    <p:extLst>
      <p:ext uri="{BB962C8B-B14F-4D97-AF65-F5344CB8AC3E}">
        <p14:creationId xmlns:p14="http://schemas.microsoft.com/office/powerpoint/2010/main" val="226166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International Confirmation of Level Approval</a:t>
            </a:r>
          </a:p>
        </p:txBody>
      </p:sp>
      <p:sp>
        <p:nvSpPr>
          <p:cNvPr id="4" name="Slide Number Placeholder 3"/>
          <p:cNvSpPr>
            <a:spLocks noGrp="1"/>
          </p:cNvSpPr>
          <p:nvPr>
            <p:ph type="sldNum" sz="quarter" idx="5"/>
          </p:nvPr>
        </p:nvSpPr>
        <p:spPr/>
        <p:txBody>
          <a:bodyPr/>
          <a:lstStyle/>
          <a:p>
            <a:fld id="{6E94D56F-CD80-D840-B0FA-3E9F14300BF3}" type="slidenum">
              <a:rPr lang="en-US" smtClean="0"/>
              <a:t>10</a:t>
            </a:fld>
            <a:endParaRPr lang="en-US"/>
          </a:p>
        </p:txBody>
      </p:sp>
    </p:spTree>
    <p:extLst>
      <p:ext uri="{BB962C8B-B14F-4D97-AF65-F5344CB8AC3E}">
        <p14:creationId xmlns:p14="http://schemas.microsoft.com/office/powerpoint/2010/main" val="15087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‘Home” screen, click on Leadership Central and then on Club Central</a:t>
            </a:r>
          </a:p>
        </p:txBody>
      </p:sp>
      <p:sp>
        <p:nvSpPr>
          <p:cNvPr id="4" name="Slide Number Placeholder 3"/>
          <p:cNvSpPr>
            <a:spLocks noGrp="1"/>
          </p:cNvSpPr>
          <p:nvPr>
            <p:ph type="sldNum" sz="quarter" idx="5"/>
          </p:nvPr>
        </p:nvSpPr>
        <p:spPr/>
        <p:txBody>
          <a:bodyPr/>
          <a:lstStyle/>
          <a:p>
            <a:fld id="{6E94D56F-CD80-D840-B0FA-3E9F14300BF3}" type="slidenum">
              <a:rPr lang="en-US" smtClean="0"/>
              <a:t>11</a:t>
            </a:fld>
            <a:endParaRPr lang="en-US"/>
          </a:p>
        </p:txBody>
      </p:sp>
    </p:spTree>
    <p:extLst>
      <p:ext uri="{BB962C8B-B14F-4D97-AF65-F5344CB8AC3E}">
        <p14:creationId xmlns:p14="http://schemas.microsoft.com/office/powerpoint/2010/main" val="8822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Club Central page will open.  Choose the Club you want to interact with by clicking on its name.</a:t>
            </a:r>
          </a:p>
        </p:txBody>
      </p:sp>
      <p:sp>
        <p:nvSpPr>
          <p:cNvPr id="4" name="Slide Number Placeholder 3"/>
          <p:cNvSpPr>
            <a:spLocks noGrp="1"/>
          </p:cNvSpPr>
          <p:nvPr>
            <p:ph type="sldNum" sz="quarter" idx="5"/>
          </p:nvPr>
        </p:nvSpPr>
        <p:spPr/>
        <p:txBody>
          <a:bodyPr/>
          <a:lstStyle/>
          <a:p>
            <a:fld id="{6E94D56F-CD80-D840-B0FA-3E9F14300BF3}" type="slidenum">
              <a:rPr lang="en-US" smtClean="0"/>
              <a:t>12</a:t>
            </a:fld>
            <a:endParaRPr lang="en-US"/>
          </a:p>
        </p:txBody>
      </p:sp>
    </p:spTree>
    <p:extLst>
      <p:ext uri="{BB962C8B-B14F-4D97-AF65-F5344CB8AC3E}">
        <p14:creationId xmlns:p14="http://schemas.microsoft.com/office/powerpoint/2010/main" val="26730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”Submit Education Awards”</a:t>
            </a:r>
          </a:p>
        </p:txBody>
      </p:sp>
      <p:sp>
        <p:nvSpPr>
          <p:cNvPr id="4" name="Slide Number Placeholder 3"/>
          <p:cNvSpPr>
            <a:spLocks noGrp="1"/>
          </p:cNvSpPr>
          <p:nvPr>
            <p:ph type="sldNum" sz="quarter" idx="5"/>
          </p:nvPr>
        </p:nvSpPr>
        <p:spPr/>
        <p:txBody>
          <a:bodyPr/>
          <a:lstStyle/>
          <a:p>
            <a:fld id="{6E94D56F-CD80-D840-B0FA-3E9F14300BF3}" type="slidenum">
              <a:rPr lang="en-US" smtClean="0"/>
              <a:t>13</a:t>
            </a:fld>
            <a:endParaRPr lang="en-US"/>
          </a:p>
        </p:txBody>
      </p:sp>
    </p:spTree>
    <p:extLst>
      <p:ext uri="{BB962C8B-B14F-4D97-AF65-F5344CB8AC3E}">
        <p14:creationId xmlns:p14="http://schemas.microsoft.com/office/powerpoint/2010/main" val="27803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Member’s name and then the Education Award</a:t>
            </a:r>
          </a:p>
        </p:txBody>
      </p:sp>
      <p:sp>
        <p:nvSpPr>
          <p:cNvPr id="4" name="Slide Number Placeholder 3"/>
          <p:cNvSpPr>
            <a:spLocks noGrp="1"/>
          </p:cNvSpPr>
          <p:nvPr>
            <p:ph type="sldNum" sz="quarter" idx="5"/>
          </p:nvPr>
        </p:nvSpPr>
        <p:spPr/>
        <p:txBody>
          <a:bodyPr/>
          <a:lstStyle/>
          <a:p>
            <a:fld id="{6E94D56F-CD80-D840-B0FA-3E9F14300BF3}" type="slidenum">
              <a:rPr lang="en-US" smtClean="0"/>
              <a:t>14</a:t>
            </a:fld>
            <a:endParaRPr lang="en-US"/>
          </a:p>
        </p:txBody>
      </p:sp>
    </p:spTree>
    <p:extLst>
      <p:ext uri="{BB962C8B-B14F-4D97-AF65-F5344CB8AC3E}">
        <p14:creationId xmlns:p14="http://schemas.microsoft.com/office/powerpoint/2010/main" val="7915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Toastmasters International Confirmation of DCP Award</a:t>
            </a:r>
          </a:p>
          <a:p>
            <a:endParaRPr lang="en-US" dirty="0"/>
          </a:p>
        </p:txBody>
      </p:sp>
      <p:sp>
        <p:nvSpPr>
          <p:cNvPr id="4" name="Slide Number Placeholder 3"/>
          <p:cNvSpPr>
            <a:spLocks noGrp="1"/>
          </p:cNvSpPr>
          <p:nvPr>
            <p:ph type="sldNum" sz="quarter" idx="5"/>
          </p:nvPr>
        </p:nvSpPr>
        <p:spPr/>
        <p:txBody>
          <a:bodyPr/>
          <a:lstStyle/>
          <a:p>
            <a:fld id="{6E94D56F-CD80-D840-B0FA-3E9F14300BF3}" type="slidenum">
              <a:rPr lang="en-US" smtClean="0"/>
              <a:t>15</a:t>
            </a:fld>
            <a:endParaRPr lang="en-US"/>
          </a:p>
        </p:txBody>
      </p:sp>
    </p:spTree>
    <p:extLst>
      <p:ext uri="{BB962C8B-B14F-4D97-AF65-F5344CB8AC3E}">
        <p14:creationId xmlns:p14="http://schemas.microsoft.com/office/powerpoint/2010/main" val="233640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will receive two confirmations from Toastmasters International</a:t>
            </a:r>
          </a:p>
        </p:txBody>
      </p:sp>
      <p:sp>
        <p:nvSpPr>
          <p:cNvPr id="4" name="Slide Number Placeholder 3"/>
          <p:cNvSpPr>
            <a:spLocks noGrp="1"/>
          </p:cNvSpPr>
          <p:nvPr>
            <p:ph type="sldNum" sz="quarter" idx="5"/>
          </p:nvPr>
        </p:nvSpPr>
        <p:spPr/>
        <p:txBody>
          <a:bodyPr/>
          <a:lstStyle/>
          <a:p>
            <a:fld id="{6E94D56F-CD80-D840-B0FA-3E9F14300BF3}" type="slidenum">
              <a:rPr lang="en-US" smtClean="0"/>
              <a:t>16</a:t>
            </a:fld>
            <a:endParaRPr lang="en-US"/>
          </a:p>
        </p:txBody>
      </p:sp>
    </p:spTree>
    <p:extLst>
      <p:ext uri="{BB962C8B-B14F-4D97-AF65-F5344CB8AC3E}">
        <p14:creationId xmlns:p14="http://schemas.microsoft.com/office/powerpoint/2010/main" val="269180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from audience</a:t>
            </a:r>
          </a:p>
        </p:txBody>
      </p:sp>
      <p:sp>
        <p:nvSpPr>
          <p:cNvPr id="4" name="Slide Number Placeholder 3"/>
          <p:cNvSpPr>
            <a:spLocks noGrp="1"/>
          </p:cNvSpPr>
          <p:nvPr>
            <p:ph type="sldNum" sz="quarter" idx="5"/>
          </p:nvPr>
        </p:nvSpPr>
        <p:spPr/>
        <p:txBody>
          <a:bodyPr/>
          <a:lstStyle/>
          <a:p>
            <a:fld id="{6E94D56F-CD80-D840-B0FA-3E9F14300BF3}" type="slidenum">
              <a:rPr lang="en-US" smtClean="0"/>
              <a:t>17</a:t>
            </a:fld>
            <a:endParaRPr lang="en-US"/>
          </a:p>
        </p:txBody>
      </p:sp>
    </p:spTree>
    <p:extLst>
      <p:ext uri="{BB962C8B-B14F-4D97-AF65-F5344CB8AC3E}">
        <p14:creationId xmlns:p14="http://schemas.microsoft.com/office/powerpoint/2010/main" val="108719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a:t>
            </a:r>
          </a:p>
        </p:txBody>
      </p:sp>
      <p:sp>
        <p:nvSpPr>
          <p:cNvPr id="4" name="Slide Number Placeholder 3"/>
          <p:cNvSpPr>
            <a:spLocks noGrp="1"/>
          </p:cNvSpPr>
          <p:nvPr>
            <p:ph type="sldNum" sz="quarter" idx="5"/>
          </p:nvPr>
        </p:nvSpPr>
        <p:spPr/>
        <p:txBody>
          <a:bodyPr/>
          <a:lstStyle/>
          <a:p>
            <a:fld id="{6E94D56F-CD80-D840-B0FA-3E9F14300BF3}" type="slidenum">
              <a:rPr lang="en-US" smtClean="0"/>
              <a:t>18</a:t>
            </a:fld>
            <a:endParaRPr lang="en-US"/>
          </a:p>
        </p:txBody>
      </p:sp>
    </p:spTree>
    <p:extLst>
      <p:ext uri="{BB962C8B-B14F-4D97-AF65-F5344CB8AC3E}">
        <p14:creationId xmlns:p14="http://schemas.microsoft.com/office/powerpoint/2010/main" val="107116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will show you…</a:t>
            </a:r>
          </a:p>
        </p:txBody>
      </p:sp>
      <p:sp>
        <p:nvSpPr>
          <p:cNvPr id="4" name="Slide Number Placeholder 3"/>
          <p:cNvSpPr>
            <a:spLocks noGrp="1"/>
          </p:cNvSpPr>
          <p:nvPr>
            <p:ph type="sldNum" sz="quarter" idx="5"/>
          </p:nvPr>
        </p:nvSpPr>
        <p:spPr/>
        <p:txBody>
          <a:bodyPr/>
          <a:lstStyle/>
          <a:p>
            <a:fld id="{6E94D56F-CD80-D840-B0FA-3E9F14300BF3}" type="slidenum">
              <a:rPr lang="en-US" smtClean="0"/>
              <a:t>2</a:t>
            </a:fld>
            <a:endParaRPr lang="en-US"/>
          </a:p>
        </p:txBody>
      </p:sp>
    </p:spTree>
    <p:extLst>
      <p:ext uri="{BB962C8B-B14F-4D97-AF65-F5344CB8AC3E}">
        <p14:creationId xmlns:p14="http://schemas.microsoft.com/office/powerpoint/2010/main" val="374052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to Base Camp Managers of Member’s Level Completion</a:t>
            </a:r>
          </a:p>
        </p:txBody>
      </p:sp>
      <p:sp>
        <p:nvSpPr>
          <p:cNvPr id="4" name="Slide Number Placeholder 3"/>
          <p:cNvSpPr>
            <a:spLocks noGrp="1"/>
          </p:cNvSpPr>
          <p:nvPr>
            <p:ph type="sldNum" sz="quarter" idx="5"/>
          </p:nvPr>
        </p:nvSpPr>
        <p:spPr/>
        <p:txBody>
          <a:bodyPr/>
          <a:lstStyle/>
          <a:p>
            <a:fld id="{6E94D56F-CD80-D840-B0FA-3E9F14300BF3}" type="slidenum">
              <a:rPr lang="en-US" smtClean="0"/>
              <a:t>3</a:t>
            </a:fld>
            <a:endParaRPr lang="en-US"/>
          </a:p>
        </p:txBody>
      </p:sp>
    </p:spTree>
    <p:extLst>
      <p:ext uri="{BB962C8B-B14F-4D97-AF65-F5344CB8AC3E}">
        <p14:creationId xmlns:p14="http://schemas.microsoft.com/office/powerpoint/2010/main" val="392992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Approval is a two Step Process, Levels must be approved on Base Camp to credit the member for having completed the Level and then in Club Central, to lodge the achievement in the Club’s DCP.  Note that if a Member is in more that one Club, he/she will decide which Club takes the DCP Credit.</a:t>
            </a:r>
          </a:p>
        </p:txBody>
      </p:sp>
      <p:sp>
        <p:nvSpPr>
          <p:cNvPr id="4" name="Slide Number Placeholder 3"/>
          <p:cNvSpPr>
            <a:spLocks noGrp="1"/>
          </p:cNvSpPr>
          <p:nvPr>
            <p:ph type="sldNum" sz="quarter" idx="5"/>
          </p:nvPr>
        </p:nvSpPr>
        <p:spPr/>
        <p:txBody>
          <a:bodyPr/>
          <a:lstStyle/>
          <a:p>
            <a:fld id="{6E94D56F-CD80-D840-B0FA-3E9F14300BF3}" type="slidenum">
              <a:rPr lang="en-US" smtClean="0"/>
              <a:t>4</a:t>
            </a:fld>
            <a:endParaRPr lang="en-US"/>
          </a:p>
        </p:txBody>
      </p:sp>
    </p:spTree>
    <p:extLst>
      <p:ext uri="{BB962C8B-B14F-4D97-AF65-F5344CB8AC3E}">
        <p14:creationId xmlns:p14="http://schemas.microsoft.com/office/powerpoint/2010/main" val="252627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Login to T.I. and then click on your name (in yellow, at centre top of the page)</a:t>
            </a:r>
          </a:p>
        </p:txBody>
      </p:sp>
      <p:sp>
        <p:nvSpPr>
          <p:cNvPr id="4" name="Slide Number Placeholder 3"/>
          <p:cNvSpPr>
            <a:spLocks noGrp="1"/>
          </p:cNvSpPr>
          <p:nvPr>
            <p:ph type="sldNum" sz="quarter" idx="5"/>
          </p:nvPr>
        </p:nvSpPr>
        <p:spPr/>
        <p:txBody>
          <a:bodyPr/>
          <a:lstStyle/>
          <a:p>
            <a:fld id="{6E94D56F-CD80-D840-B0FA-3E9F14300BF3}" type="slidenum">
              <a:rPr lang="en-US" smtClean="0"/>
              <a:t>5</a:t>
            </a:fld>
            <a:endParaRPr lang="en-US"/>
          </a:p>
        </p:txBody>
      </p:sp>
    </p:spTree>
    <p:extLst>
      <p:ext uri="{BB962C8B-B14F-4D97-AF65-F5344CB8AC3E}">
        <p14:creationId xmlns:p14="http://schemas.microsoft.com/office/powerpoint/2010/main" val="81015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relevant Club, click on the white square to log In as a Base Camp Manager and then click on “Go”</a:t>
            </a:r>
          </a:p>
        </p:txBody>
      </p:sp>
      <p:sp>
        <p:nvSpPr>
          <p:cNvPr id="4" name="Slide Number Placeholder 3"/>
          <p:cNvSpPr>
            <a:spLocks noGrp="1"/>
          </p:cNvSpPr>
          <p:nvPr>
            <p:ph type="sldNum" sz="quarter" idx="5"/>
          </p:nvPr>
        </p:nvSpPr>
        <p:spPr/>
        <p:txBody>
          <a:bodyPr/>
          <a:lstStyle/>
          <a:p>
            <a:fld id="{6E94D56F-CD80-D840-B0FA-3E9F14300BF3}" type="slidenum">
              <a:rPr lang="en-US" smtClean="0"/>
              <a:t>6</a:t>
            </a:fld>
            <a:endParaRPr lang="en-US"/>
          </a:p>
        </p:txBody>
      </p:sp>
    </p:spTree>
    <p:extLst>
      <p:ext uri="{BB962C8B-B14F-4D97-AF65-F5344CB8AC3E}">
        <p14:creationId xmlns:p14="http://schemas.microsoft.com/office/powerpoint/2010/main" val="458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Camp Manager Tasks Screen – Go to “Pending Requests”</a:t>
            </a:r>
          </a:p>
        </p:txBody>
      </p:sp>
      <p:sp>
        <p:nvSpPr>
          <p:cNvPr id="4" name="Slide Number Placeholder 3"/>
          <p:cNvSpPr>
            <a:spLocks noGrp="1"/>
          </p:cNvSpPr>
          <p:nvPr>
            <p:ph type="sldNum" sz="quarter" idx="5"/>
          </p:nvPr>
        </p:nvSpPr>
        <p:spPr/>
        <p:txBody>
          <a:bodyPr/>
          <a:lstStyle/>
          <a:p>
            <a:fld id="{6E94D56F-CD80-D840-B0FA-3E9F14300BF3}" type="slidenum">
              <a:rPr lang="en-US" smtClean="0"/>
              <a:t>7</a:t>
            </a:fld>
            <a:endParaRPr lang="en-US"/>
          </a:p>
        </p:txBody>
      </p:sp>
    </p:spTree>
    <p:extLst>
      <p:ext uri="{BB962C8B-B14F-4D97-AF65-F5344CB8AC3E}">
        <p14:creationId xmlns:p14="http://schemas.microsoft.com/office/powerpoint/2010/main" val="30786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Showing Pending Approval – Check name of Toastmaster and other details…</a:t>
            </a:r>
          </a:p>
        </p:txBody>
      </p:sp>
      <p:sp>
        <p:nvSpPr>
          <p:cNvPr id="4" name="Slide Number Placeholder 3"/>
          <p:cNvSpPr>
            <a:spLocks noGrp="1"/>
          </p:cNvSpPr>
          <p:nvPr>
            <p:ph type="sldNum" sz="quarter" idx="5"/>
          </p:nvPr>
        </p:nvSpPr>
        <p:spPr/>
        <p:txBody>
          <a:bodyPr/>
          <a:lstStyle/>
          <a:p>
            <a:fld id="{6E94D56F-CD80-D840-B0FA-3E9F14300BF3}" type="slidenum">
              <a:rPr lang="en-US" smtClean="0"/>
              <a:t>8</a:t>
            </a:fld>
            <a:endParaRPr lang="en-US"/>
          </a:p>
        </p:txBody>
      </p:sp>
    </p:spTree>
    <p:extLst>
      <p:ext uri="{BB962C8B-B14F-4D97-AF65-F5344CB8AC3E}">
        <p14:creationId xmlns:p14="http://schemas.microsoft.com/office/powerpoint/2010/main" val="232743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 or Reject field</a:t>
            </a:r>
          </a:p>
        </p:txBody>
      </p:sp>
      <p:sp>
        <p:nvSpPr>
          <p:cNvPr id="4" name="Slide Number Placeholder 3"/>
          <p:cNvSpPr>
            <a:spLocks noGrp="1"/>
          </p:cNvSpPr>
          <p:nvPr>
            <p:ph type="sldNum" sz="quarter" idx="5"/>
          </p:nvPr>
        </p:nvSpPr>
        <p:spPr/>
        <p:txBody>
          <a:bodyPr/>
          <a:lstStyle/>
          <a:p>
            <a:fld id="{6E94D56F-CD80-D840-B0FA-3E9F14300BF3}" type="slidenum">
              <a:rPr lang="en-US" smtClean="0"/>
              <a:t>9</a:t>
            </a:fld>
            <a:endParaRPr lang="en-US"/>
          </a:p>
        </p:txBody>
      </p:sp>
    </p:spTree>
    <p:extLst>
      <p:ext uri="{BB962C8B-B14F-4D97-AF65-F5344CB8AC3E}">
        <p14:creationId xmlns:p14="http://schemas.microsoft.com/office/powerpoint/2010/main" val="378069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C3C9-4345-A84B-B46A-4CA0D33C4F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F775A-7C96-FF4D-BD8F-271035223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6CE6C2-47C7-9646-84E5-CB388CA7ECBF}"/>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C16EA7B6-7914-884E-97E6-364FA743B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8CED8-FB9F-3C41-AB63-920B88198C4C}"/>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336364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FE9F-BDE3-C64D-AF66-AC5E388FD4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6A8D7-FE26-D54F-AC78-3CAED795AB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FA416-F83B-DC40-923F-F0ED0649FE45}"/>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D10A2264-198B-E640-B92D-76F158CEF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C0A51-35EC-3C47-B593-330769F9FDB3}"/>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12936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DCA55-7C53-594A-9B8E-20BC0434D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C0F75-FE79-7842-BDFC-527CBCB111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19478-CC24-1743-BC6E-4E6243F7703C}"/>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F1474B23-BE2A-DF45-89D6-D740852D3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A289-967B-354C-A6CC-4497697D3EB0}"/>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869310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4573524" y="1671826"/>
            <a:ext cx="3044952" cy="694944"/>
          </a:xfrm>
          <a:prstGeom prst="rect">
            <a:avLst/>
          </a:prstGeom>
        </p:spPr>
      </p:pic>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195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1500" baseline="0">
                <a:solidFill>
                  <a:srgbClr val="EBEBEB"/>
                </a:solidFill>
              </a:defRPr>
            </a:lvl1pPr>
          </a:lstStyle>
          <a:p>
            <a:pPr lvl="0"/>
            <a:r>
              <a:rPr lang="en-US" dirty="0"/>
              <a:t>Click to Edit Master subtitle</a:t>
            </a:r>
          </a:p>
        </p:txBody>
      </p:sp>
    </p:spTree>
    <p:extLst>
      <p:ext uri="{BB962C8B-B14F-4D97-AF65-F5344CB8AC3E}">
        <p14:creationId xmlns:p14="http://schemas.microsoft.com/office/powerpoint/2010/main" val="3665876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12CC-4FB5-EC49-9CFC-BA7BEFE10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B8B92-AE04-3645-9025-BF8963D1BA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2CFF9-2665-184F-A37E-69A12EE89DD3}"/>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4857F2F6-9D14-8649-A572-8643E131C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EC7CB-F28E-F944-B404-3EBDE7858092}"/>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278184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110E-994D-E445-89DA-A3C2D2FC63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03325-8443-6F4D-B3F4-2A20F8ACB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C42E0A-32BD-4A4A-AC1D-EC13BF2D7596}"/>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C65C3E20-2B77-C746-A09C-F96059D5F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41AE1-97B5-6B45-B9AF-DB678B84905B}"/>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196398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5325-D9B4-474C-9E6A-E1679D4FE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8A2E3A-D139-5341-8159-9C3453127A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D97FA-8C64-EF4F-A388-02E33A95B2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CAB92-4DFA-A24C-85D2-0435245BDBD5}"/>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6" name="Footer Placeholder 5">
            <a:extLst>
              <a:ext uri="{FF2B5EF4-FFF2-40B4-BE49-F238E27FC236}">
                <a16:creationId xmlns:a16="http://schemas.microsoft.com/office/drawing/2014/main" id="{F7B7A505-4B4B-744A-A82F-2F1D1E1D2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075F3-3AC6-E84F-8C18-31C10E8DCE07}"/>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338696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BC32-A8EC-8F4C-8B92-49D8AC64A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96AB44-0FAB-4144-90A1-EC54F12E6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81357B-7C21-1C46-8BE9-D167678B40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6BAD5-B341-9943-A820-C9B33A246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E6370-DA53-9B43-BF54-F6E3B7ECFE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26D4A0-EC5B-9B4E-9D92-3CDAD08471CD}"/>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8" name="Footer Placeholder 7">
            <a:extLst>
              <a:ext uri="{FF2B5EF4-FFF2-40B4-BE49-F238E27FC236}">
                <a16:creationId xmlns:a16="http://schemas.microsoft.com/office/drawing/2014/main" id="{FE0DA803-1B46-7D48-957E-C343DF04C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5016D7-949E-2745-B42F-6F9CFE17D896}"/>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95448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E840-25FD-4D45-85A2-376988432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375060-7B73-FD48-BB39-7AC6E91DD9EB}"/>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4" name="Footer Placeholder 3">
            <a:extLst>
              <a:ext uri="{FF2B5EF4-FFF2-40B4-BE49-F238E27FC236}">
                <a16:creationId xmlns:a16="http://schemas.microsoft.com/office/drawing/2014/main" id="{B9BB892A-D166-2349-81DD-03594BE76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66C37-49BC-3943-B2F0-8EAB5AAFEFE4}"/>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27301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9C7F4-56DE-2345-BD98-3332A33623BF}"/>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3" name="Footer Placeholder 2">
            <a:extLst>
              <a:ext uri="{FF2B5EF4-FFF2-40B4-BE49-F238E27FC236}">
                <a16:creationId xmlns:a16="http://schemas.microsoft.com/office/drawing/2014/main" id="{102B3B9A-97DD-8746-B27D-B682251EF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585E45-379C-7645-A3D6-674D8C6164EC}"/>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315787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B4E3-8531-D441-9DDB-4080A2D5A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85DE8-C900-7C4A-A8F0-30EC20F34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0A302-42DA-8040-9F97-984FFC625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B5D4DE-C7AD-6241-BE17-0B2345BCD6F6}"/>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6" name="Footer Placeholder 5">
            <a:extLst>
              <a:ext uri="{FF2B5EF4-FFF2-40B4-BE49-F238E27FC236}">
                <a16:creationId xmlns:a16="http://schemas.microsoft.com/office/drawing/2014/main" id="{73A6B413-E0ED-8E43-9238-ADB8A9A2F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700F5-860B-0B48-B3DE-E2E35FE8CDF8}"/>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154241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A5F4-B446-B04C-8160-1CE639CF1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AACA8-C09F-D343-887C-019361BC9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9715D5-9C96-AA4F-8778-BDC3E0D1F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72B8FF-90D3-374B-8443-BBDA53C6A67E}"/>
              </a:ext>
            </a:extLst>
          </p:cNvPr>
          <p:cNvSpPr>
            <a:spLocks noGrp="1"/>
          </p:cNvSpPr>
          <p:nvPr>
            <p:ph type="dt" sz="half" idx="10"/>
          </p:nvPr>
        </p:nvSpPr>
        <p:spPr/>
        <p:txBody>
          <a:bodyPr/>
          <a:lstStyle/>
          <a:p>
            <a:fld id="{777C6361-48E0-464B-88DE-AC73E661DBCC}" type="datetimeFigureOut">
              <a:rPr lang="en-US" smtClean="0"/>
              <a:t>9/5/20</a:t>
            </a:fld>
            <a:endParaRPr lang="en-US"/>
          </a:p>
        </p:txBody>
      </p:sp>
      <p:sp>
        <p:nvSpPr>
          <p:cNvPr id="6" name="Footer Placeholder 5">
            <a:extLst>
              <a:ext uri="{FF2B5EF4-FFF2-40B4-BE49-F238E27FC236}">
                <a16:creationId xmlns:a16="http://schemas.microsoft.com/office/drawing/2014/main" id="{C9409758-3899-5443-B62A-BA5523F89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E2139-48B4-DD46-8CD1-3A8AF9772DC4}"/>
              </a:ext>
            </a:extLst>
          </p:cNvPr>
          <p:cNvSpPr>
            <a:spLocks noGrp="1"/>
          </p:cNvSpPr>
          <p:nvPr>
            <p:ph type="sldNum" sz="quarter" idx="12"/>
          </p:nvPr>
        </p:nvSpPr>
        <p:spPr/>
        <p:txBody>
          <a:bodyPr/>
          <a:lstStyle/>
          <a:p>
            <a:fld id="{952A5C3F-48E7-8A45-B5D3-F6F7DEA75771}" type="slidenum">
              <a:rPr lang="en-US" smtClean="0"/>
              <a:t>‹#›</a:t>
            </a:fld>
            <a:endParaRPr lang="en-US"/>
          </a:p>
        </p:txBody>
      </p:sp>
    </p:spTree>
    <p:extLst>
      <p:ext uri="{BB962C8B-B14F-4D97-AF65-F5344CB8AC3E}">
        <p14:creationId xmlns:p14="http://schemas.microsoft.com/office/powerpoint/2010/main" val="142484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E9A54-D27C-444E-8052-8360DFBC7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96ACD4-C5C6-CA4E-A0D4-365BF854E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66B9F-BFC2-E649-8313-0414F3726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C6361-48E0-464B-88DE-AC73E661DBCC}" type="datetimeFigureOut">
              <a:rPr lang="en-US" smtClean="0"/>
              <a:t>9/5/20</a:t>
            </a:fld>
            <a:endParaRPr lang="en-US"/>
          </a:p>
        </p:txBody>
      </p:sp>
      <p:sp>
        <p:nvSpPr>
          <p:cNvPr id="5" name="Footer Placeholder 4">
            <a:extLst>
              <a:ext uri="{FF2B5EF4-FFF2-40B4-BE49-F238E27FC236}">
                <a16:creationId xmlns:a16="http://schemas.microsoft.com/office/drawing/2014/main" id="{032C70B2-31D6-2A41-931C-DDB293F39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23603-35B1-134C-A3A7-93ACC4974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A5C3F-48E7-8A45-B5D3-F6F7DEA75771}" type="slidenum">
              <a:rPr lang="en-US" smtClean="0"/>
              <a:t>‹#›</a:t>
            </a:fld>
            <a:endParaRPr lang="en-US"/>
          </a:p>
        </p:txBody>
      </p:sp>
    </p:spTree>
    <p:extLst>
      <p:ext uri="{BB962C8B-B14F-4D97-AF65-F5344CB8AC3E}">
        <p14:creationId xmlns:p14="http://schemas.microsoft.com/office/powerpoint/2010/main" val="242375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Microsoft_Word_Document2.doc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Document4.docx"/><Relationship Id="rId5" Type="http://schemas.openxmlformats.org/officeDocument/2006/relationships/image" Target="../media/image16.emf"/><Relationship Id="rId4" Type="http://schemas.openxmlformats.org/officeDocument/2006/relationships/package" Target="../embeddings/Microsoft_Word_Document3.docx"/></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152650" y="3204999"/>
            <a:ext cx="7886700" cy="599746"/>
          </a:xfrm>
        </p:spPr>
        <p:txBody>
          <a:bodyPr>
            <a:normAutofit/>
          </a:bodyPr>
          <a:lstStyle/>
          <a:p>
            <a:r>
              <a:rPr lang="en-US" b="1" dirty="0"/>
              <a:t>PATHWAYS, LEVEL APPROVAL PROCESS</a:t>
            </a:r>
          </a:p>
        </p:txBody>
      </p:sp>
      <p:sp>
        <p:nvSpPr>
          <p:cNvPr id="21" name="Content Placeholder 20"/>
          <p:cNvSpPr>
            <a:spLocks noGrp="1"/>
          </p:cNvSpPr>
          <p:nvPr>
            <p:ph sz="quarter" idx="10"/>
          </p:nvPr>
        </p:nvSpPr>
        <p:spPr>
          <a:xfrm>
            <a:off x="3171825" y="4010353"/>
            <a:ext cx="5848350" cy="685800"/>
          </a:xfrm>
        </p:spPr>
        <p:txBody>
          <a:bodyPr>
            <a:normAutofit/>
          </a:bodyPr>
          <a:lstStyle/>
          <a:p>
            <a:r>
              <a:rPr lang="en-US" dirty="0"/>
              <a:t>District 70</a:t>
            </a:r>
          </a:p>
          <a:p>
            <a:r>
              <a:rPr lang="en-US" dirty="0"/>
              <a:t>Australia</a:t>
            </a:r>
          </a:p>
        </p:txBody>
      </p:sp>
    </p:spTree>
    <p:custDataLst>
      <p:tags r:id="rId1"/>
    </p:custDataLst>
    <p:extLst>
      <p:ext uri="{BB962C8B-B14F-4D97-AF65-F5344CB8AC3E}">
        <p14:creationId xmlns:p14="http://schemas.microsoft.com/office/powerpoint/2010/main" val="1535244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69DCBBE-062B-FE40-B9F6-17379D938072}"/>
              </a:ext>
            </a:extLst>
          </p:cNvPr>
          <p:cNvGraphicFramePr>
            <a:graphicFrameLocks noChangeAspect="1"/>
          </p:cNvGraphicFramePr>
          <p:nvPr>
            <p:extLst>
              <p:ext uri="{D42A27DB-BD31-4B8C-83A1-F6EECF244321}">
                <p14:modId xmlns:p14="http://schemas.microsoft.com/office/powerpoint/2010/main" val="239863846"/>
              </p:ext>
            </p:extLst>
          </p:nvPr>
        </p:nvGraphicFramePr>
        <p:xfrm>
          <a:off x="1691481" y="0"/>
          <a:ext cx="8818863" cy="6858000"/>
        </p:xfrm>
        <a:graphic>
          <a:graphicData uri="http://schemas.openxmlformats.org/presentationml/2006/ole">
            <mc:AlternateContent xmlns:mc="http://schemas.openxmlformats.org/markup-compatibility/2006">
              <mc:Choice xmlns:v="urn:schemas-microsoft-com:vml" Requires="v">
                <p:oleObj spid="_x0000_s1046" name="Document" r:id="rId4" imgW="5727700" imgH="4394200" progId="Word.Document.12">
                  <p:embed/>
                </p:oleObj>
              </mc:Choice>
              <mc:Fallback>
                <p:oleObj name="Document" r:id="rId4" imgW="5727700" imgH="4394200" progId="Word.Document.12">
                  <p:embed/>
                  <p:pic>
                    <p:nvPicPr>
                      <p:cNvPr id="0" name=""/>
                      <p:cNvPicPr/>
                      <p:nvPr/>
                    </p:nvPicPr>
                    <p:blipFill>
                      <a:blip r:embed="rId5"/>
                      <a:stretch>
                        <a:fillRect/>
                      </a:stretch>
                    </p:blipFill>
                    <p:spPr>
                      <a:xfrm>
                        <a:off x="1691481" y="0"/>
                        <a:ext cx="8818863" cy="6858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2AFA208-B65F-8F43-88B3-CC04E837F279}"/>
              </a:ext>
            </a:extLst>
          </p:cNvPr>
          <p:cNvGraphicFramePr>
            <a:graphicFrameLocks noChangeAspect="1"/>
          </p:cNvGraphicFramePr>
          <p:nvPr>
            <p:extLst>
              <p:ext uri="{D42A27DB-BD31-4B8C-83A1-F6EECF244321}">
                <p14:modId xmlns:p14="http://schemas.microsoft.com/office/powerpoint/2010/main" val="239863846"/>
              </p:ext>
            </p:extLst>
          </p:nvPr>
        </p:nvGraphicFramePr>
        <p:xfrm>
          <a:off x="1686568" y="0"/>
          <a:ext cx="8818863" cy="6858000"/>
        </p:xfrm>
        <a:graphic>
          <a:graphicData uri="http://schemas.openxmlformats.org/presentationml/2006/ole">
            <mc:AlternateContent xmlns:mc="http://schemas.openxmlformats.org/markup-compatibility/2006">
              <mc:Choice xmlns:v="urn:schemas-microsoft-com:vml" Requires="v">
                <p:oleObj spid="_x0000_s1047" name="Document" r:id="rId6" imgW="5727700" imgH="4394200" progId="Word.Document.12">
                  <p:embed/>
                </p:oleObj>
              </mc:Choice>
              <mc:Fallback>
                <p:oleObj name="Document" r:id="rId6" imgW="5727700" imgH="4394200" progId="Word.Document.12">
                  <p:embed/>
                  <p:pic>
                    <p:nvPicPr>
                      <p:cNvPr id="2" name="Object 1">
                        <a:extLst>
                          <a:ext uri="{FF2B5EF4-FFF2-40B4-BE49-F238E27FC236}">
                            <a16:creationId xmlns:a16="http://schemas.microsoft.com/office/drawing/2014/main" id="{F69DCBBE-062B-FE40-B9F6-17379D938072}"/>
                          </a:ext>
                        </a:extLst>
                      </p:cNvPr>
                      <p:cNvPicPr/>
                      <p:nvPr/>
                    </p:nvPicPr>
                    <p:blipFill>
                      <a:blip r:embed="rId5"/>
                      <a:stretch>
                        <a:fillRect/>
                      </a:stretch>
                    </p:blipFill>
                    <p:spPr>
                      <a:xfrm>
                        <a:off x="1686568" y="0"/>
                        <a:ext cx="8818863" cy="6858000"/>
                      </a:xfrm>
                      <a:prstGeom prst="rect">
                        <a:avLst/>
                      </a:prstGeom>
                    </p:spPr>
                  </p:pic>
                </p:oleObj>
              </mc:Fallback>
            </mc:AlternateContent>
          </a:graphicData>
        </a:graphic>
      </p:graphicFrame>
    </p:spTree>
    <p:extLst>
      <p:ext uri="{BB962C8B-B14F-4D97-AF65-F5344CB8AC3E}">
        <p14:creationId xmlns:p14="http://schemas.microsoft.com/office/powerpoint/2010/main" val="15021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13;&#10;&#13;&#10;Description automatically generated">
            <a:extLst>
              <a:ext uri="{FF2B5EF4-FFF2-40B4-BE49-F238E27FC236}">
                <a16:creationId xmlns:a16="http://schemas.microsoft.com/office/drawing/2014/main" id="{818D066A-7984-D643-B98E-C15C79A77B0F}"/>
              </a:ext>
            </a:extLst>
          </p:cNvPr>
          <p:cNvPicPr>
            <a:picLocks noChangeAspect="1"/>
          </p:cNvPicPr>
          <p:nvPr/>
        </p:nvPicPr>
        <p:blipFill>
          <a:blip r:embed="rId3"/>
          <a:stretch>
            <a:fillRect/>
          </a:stretch>
        </p:blipFill>
        <p:spPr>
          <a:xfrm>
            <a:off x="0" y="-273269"/>
            <a:ext cx="12192000" cy="6858000"/>
          </a:xfrm>
          <a:prstGeom prst="rect">
            <a:avLst/>
          </a:prstGeom>
        </p:spPr>
      </p:pic>
    </p:spTree>
    <p:extLst>
      <p:ext uri="{BB962C8B-B14F-4D97-AF65-F5344CB8AC3E}">
        <p14:creationId xmlns:p14="http://schemas.microsoft.com/office/powerpoint/2010/main" val="411825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3;&#10;&#13;&#10;Description automatically generated">
            <a:extLst>
              <a:ext uri="{FF2B5EF4-FFF2-40B4-BE49-F238E27FC236}">
                <a16:creationId xmlns:a16="http://schemas.microsoft.com/office/drawing/2014/main" id="{5EBB0C55-9F34-E342-825F-2C4F31380543}"/>
              </a:ext>
            </a:extLst>
          </p:cNvPr>
          <p:cNvPicPr>
            <a:picLocks noChangeAspect="1"/>
          </p:cNvPicPr>
          <p:nvPr/>
        </p:nvPicPr>
        <p:blipFill>
          <a:blip r:embed="rId3"/>
          <a:stretch>
            <a:fillRect/>
          </a:stretch>
        </p:blipFill>
        <p:spPr>
          <a:xfrm>
            <a:off x="-153772" y="-1"/>
            <a:ext cx="12345772" cy="6944497"/>
          </a:xfrm>
          <a:prstGeom prst="rect">
            <a:avLst/>
          </a:prstGeom>
        </p:spPr>
      </p:pic>
    </p:spTree>
    <p:extLst>
      <p:ext uri="{BB962C8B-B14F-4D97-AF65-F5344CB8AC3E}">
        <p14:creationId xmlns:p14="http://schemas.microsoft.com/office/powerpoint/2010/main" val="195985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870C3-EB85-8A4D-AFED-D801C0C6C2C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227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3;&#10;&#13;&#10;Description automatically generated">
            <a:extLst>
              <a:ext uri="{FF2B5EF4-FFF2-40B4-BE49-F238E27FC236}">
                <a16:creationId xmlns:a16="http://schemas.microsoft.com/office/drawing/2014/main" id="{7329B7F1-686B-694D-B82A-869C60F08C91}"/>
              </a:ext>
            </a:extLst>
          </p:cNvPr>
          <p:cNvPicPr>
            <a:picLocks noChangeAspect="1"/>
          </p:cNvPicPr>
          <p:nvPr/>
        </p:nvPicPr>
        <p:blipFill>
          <a:blip r:embed="rId3"/>
          <a:stretch>
            <a:fillRect/>
          </a:stretch>
        </p:blipFill>
        <p:spPr>
          <a:xfrm>
            <a:off x="-131806" y="0"/>
            <a:ext cx="12455611" cy="7006281"/>
          </a:xfrm>
          <a:prstGeom prst="rect">
            <a:avLst/>
          </a:prstGeom>
        </p:spPr>
      </p:pic>
    </p:spTree>
    <p:extLst>
      <p:ext uri="{BB962C8B-B14F-4D97-AF65-F5344CB8AC3E}">
        <p14:creationId xmlns:p14="http://schemas.microsoft.com/office/powerpoint/2010/main" val="103405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5021E66-1B1C-6E49-88EC-63DEFAF3F9D8}"/>
              </a:ext>
            </a:extLst>
          </p:cNvPr>
          <p:cNvGraphicFramePr>
            <a:graphicFrameLocks noChangeAspect="1"/>
          </p:cNvGraphicFramePr>
          <p:nvPr>
            <p:extLst>
              <p:ext uri="{D42A27DB-BD31-4B8C-83A1-F6EECF244321}">
                <p14:modId xmlns:p14="http://schemas.microsoft.com/office/powerpoint/2010/main" val="2292659432"/>
              </p:ext>
            </p:extLst>
          </p:nvPr>
        </p:nvGraphicFramePr>
        <p:xfrm>
          <a:off x="973048" y="42040"/>
          <a:ext cx="9951096" cy="6442838"/>
        </p:xfrm>
        <a:graphic>
          <a:graphicData uri="http://schemas.openxmlformats.org/presentationml/2006/ole">
            <mc:AlternateContent xmlns:mc="http://schemas.openxmlformats.org/markup-compatibility/2006">
              <mc:Choice xmlns:v="urn:schemas-microsoft-com:vml" Requires="v">
                <p:oleObj spid="_x0000_s2060" name="Document" r:id="rId4" imgW="5727700" imgH="3708400" progId="Word.Document.12">
                  <p:embed/>
                </p:oleObj>
              </mc:Choice>
              <mc:Fallback>
                <p:oleObj name="Document" r:id="rId4" imgW="5727700" imgH="3708400" progId="Word.Document.12">
                  <p:embed/>
                  <p:pic>
                    <p:nvPicPr>
                      <p:cNvPr id="0" name=""/>
                      <p:cNvPicPr/>
                      <p:nvPr/>
                    </p:nvPicPr>
                    <p:blipFill>
                      <a:blip r:embed="rId5"/>
                      <a:stretch>
                        <a:fillRect/>
                      </a:stretch>
                    </p:blipFill>
                    <p:spPr>
                      <a:xfrm>
                        <a:off x="973048" y="42040"/>
                        <a:ext cx="9951096" cy="6442838"/>
                      </a:xfrm>
                      <a:prstGeom prst="rect">
                        <a:avLst/>
                      </a:prstGeom>
                    </p:spPr>
                  </p:pic>
                </p:oleObj>
              </mc:Fallback>
            </mc:AlternateContent>
          </a:graphicData>
        </a:graphic>
      </p:graphicFrame>
    </p:spTree>
    <p:extLst>
      <p:ext uri="{BB962C8B-B14F-4D97-AF65-F5344CB8AC3E}">
        <p14:creationId xmlns:p14="http://schemas.microsoft.com/office/powerpoint/2010/main" val="423120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8118E7E-19C9-6140-BB60-86F9B9134A58}"/>
              </a:ext>
            </a:extLst>
          </p:cNvPr>
          <p:cNvGraphicFramePr>
            <a:graphicFrameLocks noChangeAspect="1"/>
          </p:cNvGraphicFramePr>
          <p:nvPr>
            <p:extLst>
              <p:ext uri="{D42A27DB-BD31-4B8C-83A1-F6EECF244321}">
                <p14:modId xmlns:p14="http://schemas.microsoft.com/office/powerpoint/2010/main" val="2025987893"/>
              </p:ext>
            </p:extLst>
          </p:nvPr>
        </p:nvGraphicFramePr>
        <p:xfrm>
          <a:off x="6131172" y="2073611"/>
          <a:ext cx="6036114" cy="3908082"/>
        </p:xfrm>
        <a:graphic>
          <a:graphicData uri="http://schemas.openxmlformats.org/presentationml/2006/ole">
            <mc:AlternateContent xmlns:mc="http://schemas.openxmlformats.org/markup-compatibility/2006">
              <mc:Choice xmlns:v="urn:schemas-microsoft-com:vml" Requires="v">
                <p:oleObj spid="_x0000_s3093" name="Document" r:id="rId4" imgW="5727700" imgH="3708400" progId="Word.Document.12">
                  <p:embed/>
                </p:oleObj>
              </mc:Choice>
              <mc:Fallback>
                <p:oleObj name="Document" r:id="rId4" imgW="5727700" imgH="3708400" progId="Word.Document.12">
                  <p:embed/>
                  <p:pic>
                    <p:nvPicPr>
                      <p:cNvPr id="2" name="Object 1">
                        <a:extLst>
                          <a:ext uri="{FF2B5EF4-FFF2-40B4-BE49-F238E27FC236}">
                            <a16:creationId xmlns:a16="http://schemas.microsoft.com/office/drawing/2014/main" id="{25021E66-1B1C-6E49-88EC-63DEFAF3F9D8}"/>
                          </a:ext>
                        </a:extLst>
                      </p:cNvPr>
                      <p:cNvPicPr/>
                      <p:nvPr/>
                    </p:nvPicPr>
                    <p:blipFill>
                      <a:blip r:embed="rId5"/>
                      <a:stretch>
                        <a:fillRect/>
                      </a:stretch>
                    </p:blipFill>
                    <p:spPr>
                      <a:xfrm>
                        <a:off x="6131172" y="2073611"/>
                        <a:ext cx="6036114" cy="390808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030ECFC-5454-E540-8181-50DE8190BFFE}"/>
              </a:ext>
            </a:extLst>
          </p:cNvPr>
          <p:cNvGraphicFramePr>
            <a:graphicFrameLocks noChangeAspect="1"/>
          </p:cNvGraphicFramePr>
          <p:nvPr>
            <p:extLst>
              <p:ext uri="{D42A27DB-BD31-4B8C-83A1-F6EECF244321}">
                <p14:modId xmlns:p14="http://schemas.microsoft.com/office/powerpoint/2010/main" val="3469229132"/>
              </p:ext>
            </p:extLst>
          </p:nvPr>
        </p:nvGraphicFramePr>
        <p:xfrm>
          <a:off x="24714" y="2073611"/>
          <a:ext cx="6025242" cy="4685537"/>
        </p:xfrm>
        <a:graphic>
          <a:graphicData uri="http://schemas.openxmlformats.org/presentationml/2006/ole">
            <mc:AlternateContent xmlns:mc="http://schemas.openxmlformats.org/markup-compatibility/2006">
              <mc:Choice xmlns:v="urn:schemas-microsoft-com:vml" Requires="v">
                <p:oleObj spid="_x0000_s3094" name="Document" r:id="rId6" imgW="5727700" imgH="4394200" progId="Word.Document.12">
                  <p:embed/>
                </p:oleObj>
              </mc:Choice>
              <mc:Fallback>
                <p:oleObj name="Document" r:id="rId6" imgW="5727700" imgH="4394200" progId="Word.Document.12">
                  <p:embed/>
                  <p:pic>
                    <p:nvPicPr>
                      <p:cNvPr id="4" name="Object 3">
                        <a:extLst>
                          <a:ext uri="{FF2B5EF4-FFF2-40B4-BE49-F238E27FC236}">
                            <a16:creationId xmlns:a16="http://schemas.microsoft.com/office/drawing/2014/main" id="{42AFA208-B65F-8F43-88B3-CC04E837F279}"/>
                          </a:ext>
                        </a:extLst>
                      </p:cNvPr>
                      <p:cNvPicPr/>
                      <p:nvPr/>
                    </p:nvPicPr>
                    <p:blipFill>
                      <a:blip r:embed="rId7"/>
                      <a:stretch>
                        <a:fillRect/>
                      </a:stretch>
                    </p:blipFill>
                    <p:spPr>
                      <a:xfrm>
                        <a:off x="24714" y="2073611"/>
                        <a:ext cx="6025242" cy="468553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1499A46-05B0-AB46-BCC3-98B49EB36E65}"/>
              </a:ext>
            </a:extLst>
          </p:cNvPr>
          <p:cNvSpPr txBox="1"/>
          <p:nvPr/>
        </p:nvSpPr>
        <p:spPr>
          <a:xfrm>
            <a:off x="1556951" y="370698"/>
            <a:ext cx="9391135" cy="1354217"/>
          </a:xfrm>
          <a:prstGeom prst="rect">
            <a:avLst/>
          </a:prstGeom>
          <a:noFill/>
        </p:spPr>
        <p:txBody>
          <a:bodyPr wrap="square" rtlCol="0">
            <a:spAutoFit/>
          </a:bodyPr>
          <a:lstStyle/>
          <a:p>
            <a:pPr algn="ctr"/>
            <a:r>
              <a:rPr lang="en-US" sz="3600" b="1" dirty="0">
                <a:solidFill>
                  <a:srgbClr val="97040C"/>
                </a:solidFill>
              </a:rPr>
              <a:t>REMEMBER!</a:t>
            </a:r>
          </a:p>
          <a:p>
            <a:endParaRPr lang="en-US" dirty="0"/>
          </a:p>
          <a:p>
            <a:pPr algn="ctr"/>
            <a:r>
              <a:rPr lang="en-US" sz="2800" dirty="0">
                <a:solidFill>
                  <a:srgbClr val="2C4E8E"/>
                </a:solidFill>
              </a:rPr>
              <a:t>You should receive two confirmations for each Level you submit</a:t>
            </a:r>
          </a:p>
        </p:txBody>
      </p:sp>
    </p:spTree>
    <p:extLst>
      <p:ext uri="{BB962C8B-B14F-4D97-AF65-F5344CB8AC3E}">
        <p14:creationId xmlns:p14="http://schemas.microsoft.com/office/powerpoint/2010/main" val="204177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5A3CE-95E1-A746-99B3-EE6FC2289B35}"/>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57706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6FB17C-5544-F147-A4B3-94F6A23D409C}"/>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3788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A2089-6E94-5646-B00F-D5DDC72BEAC3}"/>
              </a:ext>
            </a:extLst>
          </p:cNvPr>
          <p:cNvPicPr>
            <a:picLocks noChangeAspect="1"/>
          </p:cNvPicPr>
          <p:nvPr/>
        </p:nvPicPr>
        <p:blipFill>
          <a:blip r:embed="rId3"/>
          <a:stretch>
            <a:fillRect/>
          </a:stretch>
        </p:blipFill>
        <p:spPr>
          <a:xfrm>
            <a:off x="1473201" y="0"/>
            <a:ext cx="9245598" cy="6858000"/>
          </a:xfrm>
          <a:prstGeom prst="rect">
            <a:avLst/>
          </a:prstGeom>
        </p:spPr>
      </p:pic>
      <p:sp>
        <p:nvSpPr>
          <p:cNvPr id="9" name="Rectangle 8">
            <a:extLst>
              <a:ext uri="{FF2B5EF4-FFF2-40B4-BE49-F238E27FC236}">
                <a16:creationId xmlns:a16="http://schemas.microsoft.com/office/drawing/2014/main" id="{0EA82BDC-8EE6-7A4E-9525-B496FF510EBE}"/>
              </a:ext>
            </a:extLst>
          </p:cNvPr>
          <p:cNvSpPr/>
          <p:nvPr/>
        </p:nvSpPr>
        <p:spPr>
          <a:xfrm>
            <a:off x="2147479" y="1368426"/>
            <a:ext cx="2362085" cy="584775"/>
          </a:xfrm>
          <a:prstGeom prst="rect">
            <a:avLst/>
          </a:prstGeom>
        </p:spPr>
        <p:txBody>
          <a:bodyPr wrap="square">
            <a:spAutoFit/>
          </a:bodyPr>
          <a:lstStyle/>
          <a:p>
            <a:r>
              <a:rPr lang="en-US" sz="3200" b="1" dirty="0"/>
              <a:t>Agenda</a:t>
            </a:r>
          </a:p>
        </p:txBody>
      </p:sp>
      <p:sp>
        <p:nvSpPr>
          <p:cNvPr id="10" name="Content Placeholder 5">
            <a:extLst>
              <a:ext uri="{FF2B5EF4-FFF2-40B4-BE49-F238E27FC236}">
                <a16:creationId xmlns:a16="http://schemas.microsoft.com/office/drawing/2014/main" id="{A829EDE7-464B-8A4F-BB93-75408ACEE134}"/>
              </a:ext>
            </a:extLst>
          </p:cNvPr>
          <p:cNvSpPr txBox="1">
            <a:spLocks/>
          </p:cNvSpPr>
          <p:nvPr/>
        </p:nvSpPr>
        <p:spPr>
          <a:xfrm>
            <a:off x="2628325" y="2221045"/>
            <a:ext cx="7405361" cy="3907905"/>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buSzPct val="100000"/>
            </a:pPr>
            <a:r>
              <a:rPr lang="en-US" kern="0" dirty="0"/>
              <a:t>Notifications from Base Camp and Club Central.</a:t>
            </a:r>
          </a:p>
          <a:p>
            <a:pPr>
              <a:buSzPct val="100000"/>
            </a:pPr>
            <a:r>
              <a:rPr lang="en-US" kern="0" dirty="0"/>
              <a:t>The Two Step Process.</a:t>
            </a:r>
          </a:p>
          <a:p>
            <a:r>
              <a:rPr lang="en-US" kern="0" dirty="0"/>
              <a:t>How to Log in as a Base Camp Manager.</a:t>
            </a:r>
          </a:p>
          <a:p>
            <a:r>
              <a:rPr lang="en-US" kern="0" dirty="0"/>
              <a:t>How to Approve or Reject a Level Completion.</a:t>
            </a:r>
          </a:p>
          <a:p>
            <a:r>
              <a:rPr lang="en-US" kern="0" dirty="0"/>
              <a:t>How to Access Club Central</a:t>
            </a:r>
          </a:p>
          <a:p>
            <a:r>
              <a:rPr lang="en-US" kern="0" dirty="0"/>
              <a:t>How to Lodge an Achievement in Club Central.</a:t>
            </a:r>
          </a:p>
          <a:p>
            <a:endParaRPr lang="en-US" sz="1500" kern="0" dirty="0"/>
          </a:p>
          <a:p>
            <a:pPr marL="0" indent="0">
              <a:buNone/>
            </a:pPr>
            <a:endParaRPr lang="en-US" sz="2100" kern="0" dirty="0"/>
          </a:p>
        </p:txBody>
      </p:sp>
    </p:spTree>
    <p:extLst>
      <p:ext uri="{BB962C8B-B14F-4D97-AF65-F5344CB8AC3E}">
        <p14:creationId xmlns:p14="http://schemas.microsoft.com/office/powerpoint/2010/main" val="351308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tification to Base Camp Managers of Member's Level Completion">
            <a:extLst>
              <a:ext uri="{FF2B5EF4-FFF2-40B4-BE49-F238E27FC236}">
                <a16:creationId xmlns:a16="http://schemas.microsoft.com/office/drawing/2014/main" id="{72F72C3C-009A-8142-8831-8AD15B04BBF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49400" y="0"/>
            <a:ext cx="9093200" cy="6858000"/>
          </a:xfrm>
          <a:prstGeom prst="rect">
            <a:avLst/>
          </a:prstGeom>
        </p:spPr>
      </p:pic>
      <p:pic>
        <p:nvPicPr>
          <p:cNvPr id="4" name="Picture 3" descr="Notification to Base Camp Managers of Member's Level Completion">
            <a:extLst>
              <a:ext uri="{FF2B5EF4-FFF2-40B4-BE49-F238E27FC236}">
                <a16:creationId xmlns:a16="http://schemas.microsoft.com/office/drawing/2014/main" id="{6F6AC5AE-A10E-2C43-864F-2C66FBEB4B0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49400" y="0"/>
            <a:ext cx="9093200" cy="6858000"/>
          </a:xfrm>
          <a:prstGeom prst="rect">
            <a:avLst/>
          </a:prstGeom>
        </p:spPr>
      </p:pic>
    </p:spTree>
    <p:extLst>
      <p:ext uri="{BB962C8B-B14F-4D97-AF65-F5344CB8AC3E}">
        <p14:creationId xmlns:p14="http://schemas.microsoft.com/office/powerpoint/2010/main" val="347665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A2089-6E94-5646-B00F-D5DDC72BEAC3}"/>
              </a:ext>
            </a:extLst>
          </p:cNvPr>
          <p:cNvPicPr>
            <a:picLocks noChangeAspect="1"/>
          </p:cNvPicPr>
          <p:nvPr/>
        </p:nvPicPr>
        <p:blipFill>
          <a:blip r:embed="rId3"/>
          <a:stretch>
            <a:fillRect/>
          </a:stretch>
        </p:blipFill>
        <p:spPr>
          <a:xfrm>
            <a:off x="1473201" y="0"/>
            <a:ext cx="9245598" cy="6858000"/>
          </a:xfrm>
          <a:prstGeom prst="rect">
            <a:avLst/>
          </a:prstGeom>
        </p:spPr>
      </p:pic>
      <p:sp>
        <p:nvSpPr>
          <p:cNvPr id="5" name="Rectangle 4">
            <a:extLst>
              <a:ext uri="{FF2B5EF4-FFF2-40B4-BE49-F238E27FC236}">
                <a16:creationId xmlns:a16="http://schemas.microsoft.com/office/drawing/2014/main" id="{34C5798A-0E38-1742-B0BA-2D69CCA5311D}"/>
              </a:ext>
            </a:extLst>
          </p:cNvPr>
          <p:cNvSpPr/>
          <p:nvPr/>
        </p:nvSpPr>
        <p:spPr>
          <a:xfrm>
            <a:off x="1953509" y="1079771"/>
            <a:ext cx="8452021" cy="1077218"/>
          </a:xfrm>
          <a:prstGeom prst="rect">
            <a:avLst/>
          </a:prstGeom>
        </p:spPr>
        <p:txBody>
          <a:bodyPr wrap="square">
            <a:spAutoFit/>
          </a:bodyPr>
          <a:lstStyle/>
          <a:p>
            <a:r>
              <a:rPr lang="en-US" sz="3200" dirty="0">
                <a:solidFill>
                  <a:srgbClr val="97040C"/>
                </a:solidFill>
              </a:rPr>
              <a:t>In Pathways, Level Approval is a </a:t>
            </a:r>
            <a:r>
              <a:rPr lang="en-US" sz="3200" b="1" dirty="0">
                <a:solidFill>
                  <a:srgbClr val="97040C"/>
                </a:solidFill>
              </a:rPr>
              <a:t>two step</a:t>
            </a:r>
            <a:r>
              <a:rPr lang="en-US" sz="3200" dirty="0">
                <a:solidFill>
                  <a:srgbClr val="97040C"/>
                </a:solidFill>
              </a:rPr>
              <a:t> process.</a:t>
            </a:r>
          </a:p>
          <a:p>
            <a:r>
              <a:rPr lang="en-US" sz="3200" dirty="0">
                <a:solidFill>
                  <a:srgbClr val="97040C"/>
                </a:solidFill>
              </a:rPr>
              <a:t>The Base Camp Manager </a:t>
            </a:r>
            <a:r>
              <a:rPr lang="en-US" sz="3200" b="1" dirty="0">
                <a:solidFill>
                  <a:srgbClr val="97040C"/>
                </a:solidFill>
              </a:rPr>
              <a:t>MUST</a:t>
            </a:r>
            <a:r>
              <a:rPr lang="en-US" sz="3200" dirty="0">
                <a:solidFill>
                  <a:srgbClr val="97040C"/>
                </a:solidFill>
              </a:rPr>
              <a:t>:</a:t>
            </a:r>
          </a:p>
        </p:txBody>
      </p:sp>
      <p:sp>
        <p:nvSpPr>
          <p:cNvPr id="6" name="Rectangle 5">
            <a:extLst>
              <a:ext uri="{FF2B5EF4-FFF2-40B4-BE49-F238E27FC236}">
                <a16:creationId xmlns:a16="http://schemas.microsoft.com/office/drawing/2014/main" id="{E3C9D017-C00D-0D45-B428-2BA354F61936}"/>
              </a:ext>
            </a:extLst>
          </p:cNvPr>
          <p:cNvSpPr/>
          <p:nvPr/>
        </p:nvSpPr>
        <p:spPr>
          <a:xfrm>
            <a:off x="1674979" y="2704171"/>
            <a:ext cx="8909221" cy="1508105"/>
          </a:xfrm>
          <a:prstGeom prst="rect">
            <a:avLst/>
          </a:prstGeom>
        </p:spPr>
        <p:txBody>
          <a:bodyPr wrap="square">
            <a:spAutoFit/>
          </a:bodyPr>
          <a:lstStyle/>
          <a:p>
            <a:pPr marL="342900" indent="-342900">
              <a:buFont typeface="+mj-lt"/>
              <a:buAutoNum type="arabicPeriod"/>
            </a:pPr>
            <a:r>
              <a:rPr lang="en-US" sz="3200" dirty="0">
                <a:solidFill>
                  <a:srgbClr val="2C4E8E"/>
                </a:solidFill>
              </a:rPr>
              <a:t> </a:t>
            </a:r>
            <a:r>
              <a:rPr lang="en-US" sz="3000" dirty="0">
                <a:solidFill>
                  <a:srgbClr val="2C4E8E"/>
                </a:solidFill>
              </a:rPr>
              <a:t>Approve the Level completion in </a:t>
            </a:r>
            <a:r>
              <a:rPr lang="en-US" sz="3000" b="1" dirty="0">
                <a:solidFill>
                  <a:srgbClr val="2C4E8E"/>
                </a:solidFill>
              </a:rPr>
              <a:t>Base Camp</a:t>
            </a:r>
          </a:p>
          <a:p>
            <a:pPr lvl="1"/>
            <a:r>
              <a:rPr lang="en-US" sz="3000" dirty="0">
                <a:solidFill>
                  <a:srgbClr val="2C4E8E"/>
                </a:solidFill>
              </a:rPr>
              <a:t>(this will give the Member credit for the having completed the Level)</a:t>
            </a:r>
          </a:p>
        </p:txBody>
      </p:sp>
      <p:sp>
        <p:nvSpPr>
          <p:cNvPr id="7" name="Rectangle 6">
            <a:extLst>
              <a:ext uri="{FF2B5EF4-FFF2-40B4-BE49-F238E27FC236}">
                <a16:creationId xmlns:a16="http://schemas.microsoft.com/office/drawing/2014/main" id="{71200DFB-DB19-0A48-AFE7-9D030CBBE67B}"/>
              </a:ext>
            </a:extLst>
          </p:cNvPr>
          <p:cNvSpPr/>
          <p:nvPr/>
        </p:nvSpPr>
        <p:spPr>
          <a:xfrm>
            <a:off x="1674979" y="4523979"/>
            <a:ext cx="8909221" cy="1508105"/>
          </a:xfrm>
          <a:prstGeom prst="rect">
            <a:avLst/>
          </a:prstGeom>
        </p:spPr>
        <p:txBody>
          <a:bodyPr wrap="square">
            <a:spAutoFit/>
          </a:bodyPr>
          <a:lstStyle/>
          <a:p>
            <a:pPr marL="342900" indent="-342900">
              <a:buFont typeface="+mj-lt"/>
              <a:buAutoNum type="arabicPeriod" startAt="2"/>
            </a:pPr>
            <a:r>
              <a:rPr lang="en-US" sz="3200" dirty="0">
                <a:solidFill>
                  <a:srgbClr val="2C4E8E"/>
                </a:solidFill>
              </a:rPr>
              <a:t> </a:t>
            </a:r>
            <a:r>
              <a:rPr lang="en-US" sz="3000" dirty="0">
                <a:solidFill>
                  <a:srgbClr val="2C4E8E"/>
                </a:solidFill>
              </a:rPr>
              <a:t>Enter the Level completion in </a:t>
            </a:r>
            <a:r>
              <a:rPr lang="en-US" sz="3000" b="1" dirty="0">
                <a:solidFill>
                  <a:srgbClr val="2C4E8E"/>
                </a:solidFill>
              </a:rPr>
              <a:t>Club Central</a:t>
            </a:r>
          </a:p>
          <a:p>
            <a:r>
              <a:rPr lang="en-US" sz="3000" dirty="0">
                <a:solidFill>
                  <a:srgbClr val="2C4E8E"/>
                </a:solidFill>
              </a:rPr>
              <a:t>     (this will lodge the achievement in the Distinguished</a:t>
            </a:r>
          </a:p>
          <a:p>
            <a:r>
              <a:rPr lang="en-US" sz="3000" dirty="0">
                <a:solidFill>
                  <a:srgbClr val="2C4E8E"/>
                </a:solidFill>
              </a:rPr>
              <a:t>      Club Program)</a:t>
            </a:r>
          </a:p>
        </p:txBody>
      </p:sp>
    </p:spTree>
    <p:extLst>
      <p:ext uri="{BB962C8B-B14F-4D97-AF65-F5344CB8AC3E}">
        <p14:creationId xmlns:p14="http://schemas.microsoft.com/office/powerpoint/2010/main" val="4699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 shot of a person&#10;&#10;Description automatically generated">
            <a:extLst>
              <a:ext uri="{FF2B5EF4-FFF2-40B4-BE49-F238E27FC236}">
                <a16:creationId xmlns:a16="http://schemas.microsoft.com/office/drawing/2014/main" id="{171B534C-68B7-9547-8D2F-3D964666F269}"/>
              </a:ext>
            </a:extLst>
          </p:cNvPr>
          <p:cNvPicPr>
            <a:picLocks noChangeAspect="1"/>
          </p:cNvPicPr>
          <p:nvPr/>
        </p:nvPicPr>
        <p:blipFill rotWithShape="1">
          <a:blip r:embed="rId3"/>
          <a:srcRect b="11084"/>
          <a:stretch/>
        </p:blipFill>
        <p:spPr>
          <a:xfrm>
            <a:off x="20" y="1282"/>
            <a:ext cx="12191980" cy="6856718"/>
          </a:xfrm>
          <a:prstGeom prst="rect">
            <a:avLst/>
          </a:prstGeom>
        </p:spPr>
      </p:pic>
    </p:spTree>
    <p:extLst>
      <p:ext uri="{BB962C8B-B14F-4D97-AF65-F5344CB8AC3E}">
        <p14:creationId xmlns:p14="http://schemas.microsoft.com/office/powerpoint/2010/main" val="24713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B959CD72-4D32-F143-A5DA-B41056350F04}"/>
              </a:ext>
            </a:extLst>
          </p:cNvPr>
          <p:cNvPicPr>
            <a:picLocks noChangeAspect="1"/>
          </p:cNvPicPr>
          <p:nvPr/>
        </p:nvPicPr>
        <p:blipFill rotWithShape="1">
          <a:blip r:embed="rId3"/>
          <a:srcRect l="546" r="9215"/>
          <a:stretch/>
        </p:blipFill>
        <p:spPr>
          <a:xfrm>
            <a:off x="-320618" y="0"/>
            <a:ext cx="12833236" cy="7217357"/>
          </a:xfrm>
          <a:prstGeom prst="rect">
            <a:avLst/>
          </a:prstGeom>
        </p:spPr>
      </p:pic>
    </p:spTree>
    <p:extLst>
      <p:ext uri="{BB962C8B-B14F-4D97-AF65-F5344CB8AC3E}">
        <p14:creationId xmlns:p14="http://schemas.microsoft.com/office/powerpoint/2010/main" val="230184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3;&#10;&#13;&#10;Description automatically generated">
            <a:extLst>
              <a:ext uri="{FF2B5EF4-FFF2-40B4-BE49-F238E27FC236}">
                <a16:creationId xmlns:a16="http://schemas.microsoft.com/office/drawing/2014/main" id="{49A8373E-6931-1848-902E-4A5695442625}"/>
              </a:ext>
            </a:extLst>
          </p:cNvPr>
          <p:cNvPicPr>
            <a:picLocks noChangeAspect="1"/>
          </p:cNvPicPr>
          <p:nvPr/>
        </p:nvPicPr>
        <p:blipFill>
          <a:blip r:embed="rId3"/>
          <a:stretch>
            <a:fillRect/>
          </a:stretch>
        </p:blipFill>
        <p:spPr>
          <a:xfrm>
            <a:off x="560509" y="0"/>
            <a:ext cx="11092002" cy="6858000"/>
          </a:xfrm>
          <a:prstGeom prst="rect">
            <a:avLst/>
          </a:prstGeom>
        </p:spPr>
      </p:pic>
    </p:spTree>
    <p:extLst>
      <p:ext uri="{BB962C8B-B14F-4D97-AF65-F5344CB8AC3E}">
        <p14:creationId xmlns:p14="http://schemas.microsoft.com/office/powerpoint/2010/main" val="374287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EC594-5B42-9742-AE88-452AC69BA44D}"/>
              </a:ext>
            </a:extLst>
          </p:cNvPr>
          <p:cNvPicPr>
            <a:picLocks noChangeAspect="1"/>
          </p:cNvPicPr>
          <p:nvPr/>
        </p:nvPicPr>
        <p:blipFill>
          <a:blip r:embed="rId3"/>
          <a:stretch>
            <a:fillRect/>
          </a:stretch>
        </p:blipFill>
        <p:spPr>
          <a:xfrm>
            <a:off x="-1" y="1112109"/>
            <a:ext cx="12192001" cy="4942702"/>
          </a:xfrm>
          <a:prstGeom prst="rect">
            <a:avLst/>
          </a:prstGeom>
        </p:spPr>
      </p:pic>
    </p:spTree>
    <p:extLst>
      <p:ext uri="{BB962C8B-B14F-4D97-AF65-F5344CB8AC3E}">
        <p14:creationId xmlns:p14="http://schemas.microsoft.com/office/powerpoint/2010/main" val="321703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59F3D-01AB-9649-942B-891EEC4FBFAA}"/>
              </a:ext>
            </a:extLst>
          </p:cNvPr>
          <p:cNvPicPr>
            <a:picLocks noChangeAspect="1"/>
          </p:cNvPicPr>
          <p:nvPr/>
        </p:nvPicPr>
        <p:blipFill>
          <a:blip r:embed="rId3"/>
          <a:stretch>
            <a:fillRect/>
          </a:stretch>
        </p:blipFill>
        <p:spPr>
          <a:xfrm>
            <a:off x="78795" y="1349266"/>
            <a:ext cx="12034409" cy="4368362"/>
          </a:xfrm>
          <a:prstGeom prst="rect">
            <a:avLst/>
          </a:prstGeom>
        </p:spPr>
      </p:pic>
    </p:spTree>
    <p:extLst>
      <p:ext uri="{BB962C8B-B14F-4D97-AF65-F5344CB8AC3E}">
        <p14:creationId xmlns:p14="http://schemas.microsoft.com/office/powerpoint/2010/main" val="2260305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391</Words>
  <Application>Microsoft Macintosh PowerPoint</Application>
  <PresentationFormat>Widescreen</PresentationFormat>
  <Paragraphs>57</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Myriad Pro</vt:lpstr>
      <vt:lpstr>Webdings</vt:lpstr>
      <vt:lpstr>Office Theme</vt:lpstr>
      <vt:lpstr>Document</vt:lpstr>
      <vt:lpstr>PATHWAYS, LEVEL APPROVAL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Sabater</dc:creator>
  <cp:lastModifiedBy>Sebastian Sabater</cp:lastModifiedBy>
  <cp:revision>14</cp:revision>
  <dcterms:created xsi:type="dcterms:W3CDTF">2019-02-08T09:59:00Z</dcterms:created>
  <dcterms:modified xsi:type="dcterms:W3CDTF">2020-09-04T22:03:54Z</dcterms:modified>
</cp:coreProperties>
</file>