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18"/>
  </p:notesMasterIdLst>
  <p:handoutMasterIdLst>
    <p:handoutMasterId r:id="rId19"/>
  </p:handoutMasterIdLst>
  <p:sldIdLst>
    <p:sldId id="388" r:id="rId3"/>
    <p:sldId id="440" r:id="rId4"/>
    <p:sldId id="295" r:id="rId5"/>
    <p:sldId id="296" r:id="rId6"/>
    <p:sldId id="285" r:id="rId7"/>
    <p:sldId id="286" r:id="rId8"/>
    <p:sldId id="287" r:id="rId9"/>
    <p:sldId id="294" r:id="rId10"/>
    <p:sldId id="292" r:id="rId11"/>
    <p:sldId id="293" r:id="rId12"/>
    <p:sldId id="290" r:id="rId13"/>
    <p:sldId id="291" r:id="rId14"/>
    <p:sldId id="297" r:id="rId15"/>
    <p:sldId id="279" r:id="rId16"/>
    <p:sldId id="284" r:id="rId1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ヒラギノ角ゴ Pro W3" charset="0"/>
        <a:cs typeface="Arial" charset="0"/>
      </a:defRPr>
    </a:lvl1pPr>
    <a:lvl2pPr marL="457200" algn="l" rtl="0" fontAlgn="base">
      <a:spcBef>
        <a:spcPct val="0"/>
      </a:spcBef>
      <a:spcAft>
        <a:spcPct val="0"/>
      </a:spcAft>
      <a:defRPr kern="1200">
        <a:solidFill>
          <a:schemeClr val="tx1"/>
        </a:solidFill>
        <a:latin typeface="Arial" charset="0"/>
        <a:ea typeface="ヒラギノ角ゴ Pro W3" charset="0"/>
        <a:cs typeface="Arial" charset="0"/>
      </a:defRPr>
    </a:lvl2pPr>
    <a:lvl3pPr marL="914400" algn="l" rtl="0" fontAlgn="base">
      <a:spcBef>
        <a:spcPct val="0"/>
      </a:spcBef>
      <a:spcAft>
        <a:spcPct val="0"/>
      </a:spcAft>
      <a:defRPr kern="1200">
        <a:solidFill>
          <a:schemeClr val="tx1"/>
        </a:solidFill>
        <a:latin typeface="Arial" charset="0"/>
        <a:ea typeface="ヒラギノ角ゴ Pro W3" charset="0"/>
        <a:cs typeface="Arial" charset="0"/>
      </a:defRPr>
    </a:lvl3pPr>
    <a:lvl4pPr marL="1371600" algn="l" rtl="0" fontAlgn="base">
      <a:spcBef>
        <a:spcPct val="0"/>
      </a:spcBef>
      <a:spcAft>
        <a:spcPct val="0"/>
      </a:spcAft>
      <a:defRPr kern="1200">
        <a:solidFill>
          <a:schemeClr val="tx1"/>
        </a:solidFill>
        <a:latin typeface="Arial" charset="0"/>
        <a:ea typeface="ヒラギノ角ゴ Pro W3" charset="0"/>
        <a:cs typeface="Arial" charset="0"/>
      </a:defRPr>
    </a:lvl4pPr>
    <a:lvl5pPr marL="1828800" algn="l" rtl="0" fontAlgn="base">
      <a:spcBef>
        <a:spcPct val="0"/>
      </a:spcBef>
      <a:spcAft>
        <a:spcPct val="0"/>
      </a:spcAft>
      <a:defRPr kern="1200">
        <a:solidFill>
          <a:schemeClr val="tx1"/>
        </a:solidFill>
        <a:latin typeface="Arial" charset="0"/>
        <a:ea typeface="ヒラギノ角ゴ Pro W3" charset="0"/>
        <a:cs typeface="Arial" charset="0"/>
      </a:defRPr>
    </a:lvl5pPr>
    <a:lvl6pPr marL="2286000" algn="l" defTabSz="457200" rtl="0" eaLnBrk="1" latinLnBrk="0" hangingPunct="1">
      <a:defRPr kern="1200">
        <a:solidFill>
          <a:schemeClr val="tx1"/>
        </a:solidFill>
        <a:latin typeface="Arial" charset="0"/>
        <a:ea typeface="ヒラギノ角ゴ Pro W3" charset="0"/>
        <a:cs typeface="Arial" charset="0"/>
      </a:defRPr>
    </a:lvl6pPr>
    <a:lvl7pPr marL="2743200" algn="l" defTabSz="457200" rtl="0" eaLnBrk="1" latinLnBrk="0" hangingPunct="1">
      <a:defRPr kern="1200">
        <a:solidFill>
          <a:schemeClr val="tx1"/>
        </a:solidFill>
        <a:latin typeface="Arial" charset="0"/>
        <a:ea typeface="ヒラギノ角ゴ Pro W3" charset="0"/>
        <a:cs typeface="Arial" charset="0"/>
      </a:defRPr>
    </a:lvl7pPr>
    <a:lvl8pPr marL="3200400" algn="l" defTabSz="457200" rtl="0" eaLnBrk="1" latinLnBrk="0" hangingPunct="1">
      <a:defRPr kern="1200">
        <a:solidFill>
          <a:schemeClr val="tx1"/>
        </a:solidFill>
        <a:latin typeface="Arial" charset="0"/>
        <a:ea typeface="ヒラギノ角ゴ Pro W3" charset="0"/>
        <a:cs typeface="Arial" charset="0"/>
      </a:defRPr>
    </a:lvl8pPr>
    <a:lvl9pPr marL="3657600" algn="l" defTabSz="457200" rtl="0" eaLnBrk="1" latinLnBrk="0" hangingPunct="1">
      <a:defRPr kern="1200">
        <a:solidFill>
          <a:schemeClr val="tx1"/>
        </a:solidFill>
        <a:latin typeface="Arial" charset="0"/>
        <a:ea typeface="ヒラギノ角ゴ Pro W3"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00"/>
    <a:srgbClr val="063052"/>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1" autoAdjust="0"/>
    <p:restoredTop sz="94694" autoAdjust="0"/>
  </p:normalViewPr>
  <p:slideViewPr>
    <p:cSldViewPr showGuides="1">
      <p:cViewPr varScale="1">
        <p:scale>
          <a:sx n="121" d="100"/>
          <a:sy n="121" d="100"/>
        </p:scale>
        <p:origin x="206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AU"/>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1D46AF5-E7D4-4C22-8B65-DEFC8DEA1EC5}" type="datetimeFigureOut">
              <a:rPr lang="en-AU" smtClean="0"/>
              <a:t>5/9/20</a:t>
            </a:fld>
            <a:endParaRPr lang="en-AU"/>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AU"/>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B56C86D-A2BD-4F0A-BE7A-35D233C19018}" type="slidenum">
              <a:rPr lang="en-AU" smtClean="0"/>
              <a:t>‹#›</a:t>
            </a:fld>
            <a:endParaRPr lang="en-AU"/>
          </a:p>
        </p:txBody>
      </p:sp>
    </p:spTree>
    <p:extLst>
      <p:ext uri="{BB962C8B-B14F-4D97-AF65-F5344CB8AC3E}">
        <p14:creationId xmlns:p14="http://schemas.microsoft.com/office/powerpoint/2010/main" val="981269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C2C5318-0F8E-C146-8D10-038F7E3DE1B3}" type="datetimeFigureOut">
              <a:rPr lang="en-US" smtClean="0"/>
              <a:t>9/5/20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0E50562-B5FC-7246-AF34-0DC9BCB30923}" type="slidenum">
              <a:rPr lang="en-US" smtClean="0"/>
              <a:t>‹#›</a:t>
            </a:fld>
            <a:endParaRPr lang="en-US"/>
          </a:p>
        </p:txBody>
      </p:sp>
    </p:spTree>
    <p:extLst>
      <p:ext uri="{BB962C8B-B14F-4D97-AF65-F5344CB8AC3E}">
        <p14:creationId xmlns:p14="http://schemas.microsoft.com/office/powerpoint/2010/main" val="1236989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7850"/>
          </a:xfrm>
        </p:spPr>
      </p:sp>
      <p:sp>
        <p:nvSpPr>
          <p:cNvPr id="3" name="Notes Placeholder 2"/>
          <p:cNvSpPr>
            <a:spLocks noGrp="1"/>
          </p:cNvSpPr>
          <p:nvPr>
            <p:ph type="body" idx="1"/>
          </p:nvPr>
        </p:nvSpPr>
        <p:spPr/>
        <p:txBody>
          <a:bodyPr/>
          <a:lstStyle/>
          <a:p>
            <a:endParaRPr lang="en-US" dirty="0"/>
          </a:p>
          <a:p>
            <a:r>
              <a:rPr lang="en-US" dirty="0"/>
              <a:t>Welcome to this session on How to Evaluate in Pathways</a:t>
            </a:r>
          </a:p>
          <a:p>
            <a:endParaRPr lang="en-US" dirty="0"/>
          </a:p>
        </p:txBody>
      </p:sp>
      <p:sp>
        <p:nvSpPr>
          <p:cNvPr id="4" name="Slide Number Placeholder 3"/>
          <p:cNvSpPr>
            <a:spLocks noGrp="1"/>
          </p:cNvSpPr>
          <p:nvPr>
            <p:ph type="sldNum" sz="quarter" idx="10"/>
          </p:nvPr>
        </p:nvSpPr>
        <p:spPr/>
        <p:txBody>
          <a:bodyPr/>
          <a:lstStyle/>
          <a:p>
            <a:fld id="{1C54B805-CDAB-3A40-8111-AB777D1FAB7A}" type="slidenum">
              <a:rPr lang="en-US" smtClean="0"/>
              <a:t>1</a:t>
            </a:fld>
            <a:endParaRPr lang="en-US"/>
          </a:p>
        </p:txBody>
      </p:sp>
    </p:spTree>
    <p:extLst>
      <p:ext uri="{BB962C8B-B14F-4D97-AF65-F5344CB8AC3E}">
        <p14:creationId xmlns:p14="http://schemas.microsoft.com/office/powerpoint/2010/main" val="4103354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speaker receives the evaluation, it can be downloaded to their Base Camp.</a:t>
            </a:r>
          </a:p>
          <a:p>
            <a:r>
              <a:rPr lang="en-US" dirty="0"/>
              <a:t>First, the evaluation must be saved in the speaker’s computer as a PDF file.</a:t>
            </a:r>
          </a:p>
          <a:p>
            <a:r>
              <a:rPr lang="en-US" dirty="0"/>
              <a:t>Click on “My Documents” (bottom right hand side of the screen).</a:t>
            </a:r>
          </a:p>
        </p:txBody>
      </p:sp>
      <p:sp>
        <p:nvSpPr>
          <p:cNvPr id="4" name="Slide Number Placeholder 3"/>
          <p:cNvSpPr>
            <a:spLocks noGrp="1"/>
          </p:cNvSpPr>
          <p:nvPr>
            <p:ph type="sldNum" sz="quarter" idx="5"/>
          </p:nvPr>
        </p:nvSpPr>
        <p:spPr/>
        <p:txBody>
          <a:bodyPr/>
          <a:lstStyle/>
          <a:p>
            <a:fld id="{50E50562-B5FC-7246-AF34-0DC9BCB30923}" type="slidenum">
              <a:rPr lang="en-US" smtClean="0"/>
              <a:t>10</a:t>
            </a:fld>
            <a:endParaRPr lang="en-US"/>
          </a:p>
        </p:txBody>
      </p:sp>
    </p:spTree>
    <p:extLst>
      <p:ext uri="{BB962C8B-B14F-4D97-AF65-F5344CB8AC3E}">
        <p14:creationId xmlns:p14="http://schemas.microsoft.com/office/powerpoint/2010/main" val="383132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take you to a page with six yellow folders, where you can store evaluations and other information pertinent to each Path Level.</a:t>
            </a:r>
          </a:p>
          <a:p>
            <a:r>
              <a:rPr lang="en-US" dirty="0"/>
              <a:t>There is also a folder called “My Documents” to save other materials, if you wish.</a:t>
            </a:r>
          </a:p>
          <a:p>
            <a:r>
              <a:rPr lang="en-US" dirty="0"/>
              <a:t>To save your evaluation, click on the appropriate folder.</a:t>
            </a:r>
          </a:p>
          <a:p>
            <a:r>
              <a:rPr lang="en-US" dirty="0"/>
              <a:t>Note: You cannot add or remove folders in this page. </a:t>
            </a:r>
          </a:p>
        </p:txBody>
      </p:sp>
      <p:sp>
        <p:nvSpPr>
          <p:cNvPr id="4" name="Slide Number Placeholder 3"/>
          <p:cNvSpPr>
            <a:spLocks noGrp="1"/>
          </p:cNvSpPr>
          <p:nvPr>
            <p:ph type="sldNum" sz="quarter" idx="5"/>
          </p:nvPr>
        </p:nvSpPr>
        <p:spPr/>
        <p:txBody>
          <a:bodyPr/>
          <a:lstStyle/>
          <a:p>
            <a:fld id="{50E50562-B5FC-7246-AF34-0DC9BCB30923}" type="slidenum">
              <a:rPr lang="en-US" smtClean="0"/>
              <a:t>11</a:t>
            </a:fld>
            <a:endParaRPr lang="en-US"/>
          </a:p>
        </p:txBody>
      </p:sp>
    </p:spTree>
    <p:extLst>
      <p:ext uri="{BB962C8B-B14F-4D97-AF65-F5344CB8AC3E}">
        <p14:creationId xmlns:p14="http://schemas.microsoft.com/office/powerpoint/2010/main" val="1740962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 the file, you need to click on “Add file”</a:t>
            </a:r>
          </a:p>
        </p:txBody>
      </p:sp>
      <p:sp>
        <p:nvSpPr>
          <p:cNvPr id="4" name="Slide Number Placeholder 3"/>
          <p:cNvSpPr>
            <a:spLocks noGrp="1"/>
          </p:cNvSpPr>
          <p:nvPr>
            <p:ph type="sldNum" sz="quarter" idx="5"/>
          </p:nvPr>
        </p:nvSpPr>
        <p:spPr/>
        <p:txBody>
          <a:bodyPr/>
          <a:lstStyle/>
          <a:p>
            <a:fld id="{50E50562-B5FC-7246-AF34-0DC9BCB30923}" type="slidenum">
              <a:rPr lang="en-US" smtClean="0"/>
              <a:t>12</a:t>
            </a:fld>
            <a:endParaRPr lang="en-US"/>
          </a:p>
        </p:txBody>
      </p:sp>
    </p:spTree>
    <p:extLst>
      <p:ext uri="{BB962C8B-B14F-4D97-AF65-F5344CB8AC3E}">
        <p14:creationId xmlns:p14="http://schemas.microsoft.com/office/powerpoint/2010/main" val="587093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be prompted to Select a file from your computer or drag it in to the center of the white square.</a:t>
            </a:r>
          </a:p>
          <a:p>
            <a:r>
              <a:rPr lang="en-US" dirty="0"/>
              <a:t>Once you do that, click on “Add” and your file will be added to your Base Camp records.</a:t>
            </a:r>
          </a:p>
        </p:txBody>
      </p:sp>
      <p:sp>
        <p:nvSpPr>
          <p:cNvPr id="4" name="Slide Number Placeholder 3"/>
          <p:cNvSpPr>
            <a:spLocks noGrp="1"/>
          </p:cNvSpPr>
          <p:nvPr>
            <p:ph type="sldNum" sz="quarter" idx="5"/>
          </p:nvPr>
        </p:nvSpPr>
        <p:spPr/>
        <p:txBody>
          <a:bodyPr/>
          <a:lstStyle/>
          <a:p>
            <a:fld id="{50E50562-B5FC-7246-AF34-0DC9BCB30923}" type="slidenum">
              <a:rPr lang="en-US" smtClean="0"/>
              <a:t>13</a:t>
            </a:fld>
            <a:endParaRPr lang="en-US"/>
          </a:p>
        </p:txBody>
      </p:sp>
    </p:spTree>
    <p:extLst>
      <p:ext uri="{BB962C8B-B14F-4D97-AF65-F5344CB8AC3E}">
        <p14:creationId xmlns:p14="http://schemas.microsoft.com/office/powerpoint/2010/main" val="2751821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a:t>
            </a:r>
          </a:p>
        </p:txBody>
      </p:sp>
      <p:sp>
        <p:nvSpPr>
          <p:cNvPr id="4" name="Slide Number Placeholder 3"/>
          <p:cNvSpPr>
            <a:spLocks noGrp="1"/>
          </p:cNvSpPr>
          <p:nvPr>
            <p:ph type="sldNum" sz="quarter" idx="10"/>
          </p:nvPr>
        </p:nvSpPr>
        <p:spPr/>
        <p:txBody>
          <a:bodyPr/>
          <a:lstStyle/>
          <a:p>
            <a:fld id="{50E50562-B5FC-7246-AF34-0DC9BCB30923}" type="slidenum">
              <a:rPr lang="en-US" smtClean="0"/>
              <a:t>14</a:t>
            </a:fld>
            <a:endParaRPr lang="en-US"/>
          </a:p>
        </p:txBody>
      </p:sp>
    </p:spTree>
    <p:extLst>
      <p:ext uri="{BB962C8B-B14F-4D97-AF65-F5344CB8AC3E}">
        <p14:creationId xmlns:p14="http://schemas.microsoft.com/office/powerpoint/2010/main" val="924625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we’ll lean where to obtain the correct Evaluation Form, the contents of each of its pages, how to use it and how to save it in Base Camp once it has been completed.</a:t>
            </a:r>
          </a:p>
        </p:txBody>
      </p:sp>
      <p:sp>
        <p:nvSpPr>
          <p:cNvPr id="4" name="Slide Number Placeholder 3"/>
          <p:cNvSpPr>
            <a:spLocks noGrp="1"/>
          </p:cNvSpPr>
          <p:nvPr>
            <p:ph type="sldNum" sz="quarter" idx="5"/>
          </p:nvPr>
        </p:nvSpPr>
        <p:spPr/>
        <p:txBody>
          <a:bodyPr/>
          <a:lstStyle/>
          <a:p>
            <a:fld id="{50E50562-B5FC-7246-AF34-0DC9BCB30923}" type="slidenum">
              <a:rPr lang="en-US" smtClean="0"/>
              <a:t>2</a:t>
            </a:fld>
            <a:endParaRPr lang="en-US"/>
          </a:p>
        </p:txBody>
      </p:sp>
    </p:spTree>
    <p:extLst>
      <p:ext uri="{BB962C8B-B14F-4D97-AF65-F5344CB8AC3E}">
        <p14:creationId xmlns:p14="http://schemas.microsoft.com/office/powerpoint/2010/main" val="1422799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Firstly, get the evaluation form form the speaker or access the correct evaluation form from Base Camp from “Speech Evaluations”</a:t>
            </a:r>
          </a:p>
          <a:p>
            <a:endParaRPr lang="en-US" dirty="0"/>
          </a:p>
        </p:txBody>
      </p:sp>
      <p:sp>
        <p:nvSpPr>
          <p:cNvPr id="4" name="Slide Number Placeholder 3"/>
          <p:cNvSpPr>
            <a:spLocks noGrp="1"/>
          </p:cNvSpPr>
          <p:nvPr>
            <p:ph type="sldNum" sz="quarter" idx="5"/>
          </p:nvPr>
        </p:nvSpPr>
        <p:spPr/>
        <p:txBody>
          <a:bodyPr/>
          <a:lstStyle/>
          <a:p>
            <a:fld id="{50E50562-B5FC-7246-AF34-0DC9BCB30923}" type="slidenum">
              <a:rPr lang="en-US" smtClean="0"/>
              <a:t>3</a:t>
            </a:fld>
            <a:endParaRPr lang="en-US"/>
          </a:p>
        </p:txBody>
      </p:sp>
    </p:spTree>
    <p:extLst>
      <p:ext uri="{BB962C8B-B14F-4D97-AF65-F5344CB8AC3E}">
        <p14:creationId xmlns:p14="http://schemas.microsoft.com/office/powerpoint/2010/main" val="664479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the Evaluation form you need (they are kept in alphabetical order).  Click on the name and it will download.</a:t>
            </a:r>
          </a:p>
        </p:txBody>
      </p:sp>
      <p:sp>
        <p:nvSpPr>
          <p:cNvPr id="4" name="Slide Number Placeholder 3"/>
          <p:cNvSpPr>
            <a:spLocks noGrp="1"/>
          </p:cNvSpPr>
          <p:nvPr>
            <p:ph type="sldNum" sz="quarter" idx="5"/>
          </p:nvPr>
        </p:nvSpPr>
        <p:spPr/>
        <p:txBody>
          <a:bodyPr/>
          <a:lstStyle/>
          <a:p>
            <a:fld id="{50E50562-B5FC-7246-AF34-0DC9BCB30923}" type="slidenum">
              <a:rPr lang="en-US" smtClean="0"/>
              <a:t>4</a:t>
            </a:fld>
            <a:endParaRPr lang="en-US"/>
          </a:p>
        </p:txBody>
      </p:sp>
    </p:spTree>
    <p:extLst>
      <p:ext uri="{BB962C8B-B14F-4D97-AF65-F5344CB8AC3E}">
        <p14:creationId xmlns:p14="http://schemas.microsoft.com/office/powerpoint/2010/main" val="993105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downloads, it will show on your screen.  You can print it or save it to your computer to use it later and complete it online.</a:t>
            </a:r>
          </a:p>
          <a:p>
            <a:r>
              <a:rPr lang="en-US" dirty="0"/>
              <a:t>Note that the Evaluation Form consists of three (3) pages.  The first page is very much like the evaluation pages in the Traditional Educational System.</a:t>
            </a:r>
          </a:p>
        </p:txBody>
      </p:sp>
      <p:sp>
        <p:nvSpPr>
          <p:cNvPr id="4" name="Slide Number Placeholder 3"/>
          <p:cNvSpPr>
            <a:spLocks noGrp="1"/>
          </p:cNvSpPr>
          <p:nvPr>
            <p:ph type="sldNum" sz="quarter" idx="5"/>
          </p:nvPr>
        </p:nvSpPr>
        <p:spPr/>
        <p:txBody>
          <a:bodyPr/>
          <a:lstStyle/>
          <a:p>
            <a:fld id="{50E50562-B5FC-7246-AF34-0DC9BCB30923}" type="slidenum">
              <a:rPr lang="en-US" smtClean="0"/>
              <a:t>5</a:t>
            </a:fld>
            <a:endParaRPr lang="en-US"/>
          </a:p>
        </p:txBody>
      </p:sp>
    </p:spTree>
    <p:extLst>
      <p:ext uri="{BB962C8B-B14F-4D97-AF65-F5344CB8AC3E}">
        <p14:creationId xmlns:p14="http://schemas.microsoft.com/office/powerpoint/2010/main" val="2515034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page is where you rate the speaker on various criteria.  Scores are from 1 (low performance) to 5 (exemplary performance)</a:t>
            </a:r>
          </a:p>
          <a:p>
            <a:r>
              <a:rPr lang="en-US" dirty="0"/>
              <a:t>Scores of 1 and 5 should be used with caution (1 is given when the presenter fails to achieve the criteria and 5 when they have, from your point of view, no more room for improvement).</a:t>
            </a:r>
          </a:p>
        </p:txBody>
      </p:sp>
      <p:sp>
        <p:nvSpPr>
          <p:cNvPr id="4" name="Slide Number Placeholder 3"/>
          <p:cNvSpPr>
            <a:spLocks noGrp="1"/>
          </p:cNvSpPr>
          <p:nvPr>
            <p:ph type="sldNum" sz="quarter" idx="5"/>
          </p:nvPr>
        </p:nvSpPr>
        <p:spPr/>
        <p:txBody>
          <a:bodyPr/>
          <a:lstStyle/>
          <a:p>
            <a:fld id="{50E50562-B5FC-7246-AF34-0DC9BCB30923}" type="slidenum">
              <a:rPr lang="en-US" smtClean="0"/>
              <a:t>6</a:t>
            </a:fld>
            <a:endParaRPr lang="en-US"/>
          </a:p>
        </p:txBody>
      </p:sp>
    </p:spTree>
    <p:extLst>
      <p:ext uri="{BB962C8B-B14F-4D97-AF65-F5344CB8AC3E}">
        <p14:creationId xmlns:p14="http://schemas.microsoft.com/office/powerpoint/2010/main" val="1253226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page is an Evaluation Criteria, a guide for the evaluator on how to mark the speaker in page 2.</a:t>
            </a:r>
          </a:p>
        </p:txBody>
      </p:sp>
      <p:sp>
        <p:nvSpPr>
          <p:cNvPr id="4" name="Slide Number Placeholder 3"/>
          <p:cNvSpPr>
            <a:spLocks noGrp="1"/>
          </p:cNvSpPr>
          <p:nvPr>
            <p:ph type="sldNum" sz="quarter" idx="5"/>
          </p:nvPr>
        </p:nvSpPr>
        <p:spPr/>
        <p:txBody>
          <a:bodyPr/>
          <a:lstStyle/>
          <a:p>
            <a:fld id="{50E50562-B5FC-7246-AF34-0DC9BCB30923}" type="slidenum">
              <a:rPr lang="en-US" smtClean="0"/>
              <a:t>7</a:t>
            </a:fld>
            <a:endParaRPr lang="en-US"/>
          </a:p>
        </p:txBody>
      </p:sp>
    </p:spTree>
    <p:extLst>
      <p:ext uri="{BB962C8B-B14F-4D97-AF65-F5344CB8AC3E}">
        <p14:creationId xmlns:p14="http://schemas.microsoft.com/office/powerpoint/2010/main" val="3528233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close-up example of the Evaluation Criteria for this Project’s Eye Contact.</a:t>
            </a:r>
          </a:p>
        </p:txBody>
      </p:sp>
      <p:sp>
        <p:nvSpPr>
          <p:cNvPr id="4" name="Slide Number Placeholder 3"/>
          <p:cNvSpPr>
            <a:spLocks noGrp="1"/>
          </p:cNvSpPr>
          <p:nvPr>
            <p:ph type="sldNum" sz="quarter" idx="5"/>
          </p:nvPr>
        </p:nvSpPr>
        <p:spPr/>
        <p:txBody>
          <a:bodyPr/>
          <a:lstStyle/>
          <a:p>
            <a:fld id="{50E50562-B5FC-7246-AF34-0DC9BCB30923}" type="slidenum">
              <a:rPr lang="en-US" smtClean="0"/>
              <a:t>8</a:t>
            </a:fld>
            <a:endParaRPr lang="en-US"/>
          </a:p>
        </p:txBody>
      </p:sp>
    </p:spTree>
    <p:extLst>
      <p:ext uri="{BB962C8B-B14F-4D97-AF65-F5344CB8AC3E}">
        <p14:creationId xmlns:p14="http://schemas.microsoft.com/office/powerpoint/2010/main" val="2535797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next slide to learn how to save the evaluation form in Base Camp</a:t>
            </a:r>
          </a:p>
        </p:txBody>
      </p:sp>
      <p:sp>
        <p:nvSpPr>
          <p:cNvPr id="4" name="Slide Number Placeholder 3"/>
          <p:cNvSpPr>
            <a:spLocks noGrp="1"/>
          </p:cNvSpPr>
          <p:nvPr>
            <p:ph type="sldNum" sz="quarter" idx="5"/>
          </p:nvPr>
        </p:nvSpPr>
        <p:spPr/>
        <p:txBody>
          <a:bodyPr/>
          <a:lstStyle/>
          <a:p>
            <a:fld id="{50E50562-B5FC-7246-AF34-0DC9BCB30923}" type="slidenum">
              <a:rPr lang="en-US" smtClean="0"/>
              <a:t>9</a:t>
            </a:fld>
            <a:endParaRPr lang="en-US"/>
          </a:p>
        </p:txBody>
      </p:sp>
    </p:spTree>
    <p:extLst>
      <p:ext uri="{BB962C8B-B14F-4D97-AF65-F5344CB8AC3E}">
        <p14:creationId xmlns:p14="http://schemas.microsoft.com/office/powerpoint/2010/main" val="10714815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4800600" y="2286000"/>
            <a:ext cx="4267200" cy="17526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chemeClr val="accent3"/>
                </a:solidFill>
              </a:defRPr>
            </a:lvl1pPr>
          </a:lstStyle>
          <a:p>
            <a:pPr lvl="0"/>
            <a:r>
              <a:rPr lang="en-US"/>
              <a:t>Click to edit Master title style</a:t>
            </a:r>
            <a:endParaRPr lang="en-US" dirty="0"/>
          </a:p>
        </p:txBody>
      </p:sp>
      <p:sp>
        <p:nvSpPr>
          <p:cNvPr id="4" name="Text Placeholder 3"/>
          <p:cNvSpPr>
            <a:spLocks noGrp="1"/>
          </p:cNvSpPr>
          <p:nvPr>
            <p:ph type="body" sz="half" idx="2"/>
          </p:nvPr>
        </p:nvSpPr>
        <p:spPr>
          <a:xfrm>
            <a:off x="76200" y="4419600"/>
            <a:ext cx="5141912" cy="2057400"/>
          </a:xfrm>
        </p:spPr>
        <p:txBody>
          <a:bodyPr/>
          <a:lstStyle>
            <a:lvl1pPr marL="0" indent="0" algn="r">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706760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7696200"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762000" y="1824037"/>
            <a:ext cx="77724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4164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914400"/>
            <a:ext cx="8991600" cy="1143000"/>
          </a:xfrm>
        </p:spPr>
        <p:txBody>
          <a:bodyPr/>
          <a:lstStyle>
            <a:lvl1pPr algn="ctr">
              <a:defRPr/>
            </a:lvl1pPr>
          </a:lstStyle>
          <a:p>
            <a:r>
              <a:rPr lang="en-US"/>
              <a:t>Click to edit Master title style</a:t>
            </a:r>
            <a:endParaRPr lang="en-US" dirty="0"/>
          </a:p>
        </p:txBody>
      </p:sp>
      <p:sp>
        <p:nvSpPr>
          <p:cNvPr id="3" name="Content Placeholder 2"/>
          <p:cNvSpPr>
            <a:spLocks noGrp="1"/>
          </p:cNvSpPr>
          <p:nvPr>
            <p:ph sz="half" idx="1"/>
          </p:nvPr>
        </p:nvSpPr>
        <p:spPr>
          <a:xfrm>
            <a:off x="381000" y="1905000"/>
            <a:ext cx="39624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905000"/>
            <a:ext cx="43434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9835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868361"/>
            <a:ext cx="9144000" cy="960439"/>
          </a:xfrm>
        </p:spPr>
        <p:txBody>
          <a:bodyPr/>
          <a:lstStyle>
            <a:lvl1pPr algn="ctr">
              <a:defRPr/>
            </a:lvl1pPr>
          </a:lstStyle>
          <a:p>
            <a:r>
              <a:rPr lang="en-US"/>
              <a:t>Click to edit Master title style</a:t>
            </a:r>
            <a:endParaRPr lang="en-US" dirty="0"/>
          </a:p>
        </p:txBody>
      </p:sp>
      <p:sp>
        <p:nvSpPr>
          <p:cNvPr id="3" name="Text Placeholder 2"/>
          <p:cNvSpPr>
            <a:spLocks noGrp="1"/>
          </p:cNvSpPr>
          <p:nvPr>
            <p:ph type="body" idx="1"/>
          </p:nvPr>
        </p:nvSpPr>
        <p:spPr>
          <a:xfrm>
            <a:off x="304800" y="1752600"/>
            <a:ext cx="4191000" cy="639763"/>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2462" y="2398712"/>
            <a:ext cx="4233338" cy="35448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6" y="1752600"/>
            <a:ext cx="4194174" cy="639763"/>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85757" y="2398712"/>
            <a:ext cx="4236509" cy="35448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86143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2147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9144000" cy="1143000"/>
          </a:xfrm>
        </p:spPr>
        <p:txBody>
          <a:bodyPr/>
          <a:lstStyle>
            <a:lvl1pPr algn="ctr">
              <a:defRPr sz="3400"/>
            </a:lvl1pPr>
          </a:lstStyle>
          <a:p>
            <a:r>
              <a:rPr lang="en-US"/>
              <a:t>Click to edit Master title style</a:t>
            </a:r>
            <a:endParaRPr lang="en-US" dirty="0"/>
          </a:p>
        </p:txBody>
      </p:sp>
    </p:spTree>
    <p:extLst>
      <p:ext uri="{BB962C8B-B14F-4D97-AF65-F5344CB8AC3E}">
        <p14:creationId xmlns:p14="http://schemas.microsoft.com/office/powerpoint/2010/main" val="3932013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69468"/>
            <a:ext cx="6437312"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676400"/>
            <a:ext cx="5675312"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1792288" y="6036206"/>
            <a:ext cx="6437312"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77471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7696200"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762000" y="1824037"/>
            <a:ext cx="7772400" cy="4500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0198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914400"/>
            <a:ext cx="8991600" cy="1143000"/>
          </a:xfrm>
        </p:spPr>
        <p:txBody>
          <a:bodyPr/>
          <a:lstStyle>
            <a:lvl1pPr algn="ctr">
              <a:defRPr/>
            </a:lvl1pPr>
          </a:lstStyle>
          <a:p>
            <a:r>
              <a:rPr lang="en-US"/>
              <a:t>Click to edit Master title style</a:t>
            </a:r>
            <a:endParaRPr lang="en-US" dirty="0"/>
          </a:p>
        </p:txBody>
      </p:sp>
      <p:sp>
        <p:nvSpPr>
          <p:cNvPr id="3" name="Content Placeholder 2"/>
          <p:cNvSpPr>
            <a:spLocks noGrp="1"/>
          </p:cNvSpPr>
          <p:nvPr>
            <p:ph sz="half" idx="1"/>
          </p:nvPr>
        </p:nvSpPr>
        <p:spPr>
          <a:xfrm>
            <a:off x="381000" y="1905000"/>
            <a:ext cx="39624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905000"/>
            <a:ext cx="43434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4537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868361"/>
            <a:ext cx="9144000" cy="960439"/>
          </a:xfrm>
        </p:spPr>
        <p:txBody>
          <a:bodyPr/>
          <a:lstStyle>
            <a:lvl1pPr algn="ctr">
              <a:defRPr/>
            </a:lvl1pPr>
          </a:lstStyle>
          <a:p>
            <a:r>
              <a:rPr lang="en-US"/>
              <a:t>Click to edit Master title style</a:t>
            </a:r>
            <a:endParaRPr lang="en-US" dirty="0"/>
          </a:p>
        </p:txBody>
      </p:sp>
      <p:sp>
        <p:nvSpPr>
          <p:cNvPr id="3" name="Text Placeholder 2"/>
          <p:cNvSpPr>
            <a:spLocks noGrp="1"/>
          </p:cNvSpPr>
          <p:nvPr>
            <p:ph type="body" idx="1"/>
          </p:nvPr>
        </p:nvSpPr>
        <p:spPr>
          <a:xfrm>
            <a:off x="304800" y="1752600"/>
            <a:ext cx="4191000" cy="639763"/>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2462" y="2398712"/>
            <a:ext cx="4233338" cy="35448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6" y="1752600"/>
            <a:ext cx="4194174" cy="639763"/>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585757" y="2398712"/>
            <a:ext cx="4236509" cy="35448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00804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289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9144000" cy="1143000"/>
          </a:xfrm>
        </p:spPr>
        <p:txBody>
          <a:bodyPr/>
          <a:lstStyle>
            <a:lvl1pPr algn="ctr">
              <a:defRPr sz="3400"/>
            </a:lvl1pPr>
          </a:lstStyle>
          <a:p>
            <a:r>
              <a:rPr lang="en-US"/>
              <a:t>Click to edit Master title style</a:t>
            </a:r>
            <a:endParaRPr lang="en-US" dirty="0"/>
          </a:p>
        </p:txBody>
      </p:sp>
    </p:spTree>
    <p:extLst>
      <p:ext uri="{BB962C8B-B14F-4D97-AF65-F5344CB8AC3E}">
        <p14:creationId xmlns:p14="http://schemas.microsoft.com/office/powerpoint/2010/main" val="2644016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69468"/>
            <a:ext cx="6437312"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676400"/>
            <a:ext cx="5675312"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6036206"/>
            <a:ext cx="6437312"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52267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itle Slide-dark bkg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3430143" y="1671826"/>
            <a:ext cx="2283714" cy="694944"/>
          </a:xfrm>
          <a:prstGeom prst="rect">
            <a:avLst/>
          </a:prstGeom>
        </p:spPr>
      </p:pic>
      <p:cxnSp>
        <p:nvCxnSpPr>
          <p:cNvPr id="4" name="Straight Connector 3"/>
          <p:cNvCxnSpPr/>
          <p:nvPr userDrawn="1"/>
        </p:nvCxnSpPr>
        <p:spPr>
          <a:xfrm>
            <a:off x="1066800" y="2743200"/>
            <a:ext cx="7010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9"/>
          <p:cNvSpPr>
            <a:spLocks noGrp="1"/>
          </p:cNvSpPr>
          <p:nvPr>
            <p:ph type="title" hasCustomPrompt="1"/>
          </p:nvPr>
        </p:nvSpPr>
        <p:spPr>
          <a:xfrm>
            <a:off x="628650" y="3200401"/>
            <a:ext cx="7886700" cy="533400"/>
          </a:xfrm>
          <a:prstGeom prst="rect">
            <a:avLst/>
          </a:prstGeom>
        </p:spPr>
        <p:txBody>
          <a:bodyPr/>
          <a:lstStyle>
            <a:lvl1pPr algn="ctr">
              <a:defRPr sz="1950">
                <a:solidFill>
                  <a:srgbClr val="FFF0A0"/>
                </a:solidFill>
                <a:latin typeface="Myriad Pro" charset="0"/>
                <a:ea typeface="Myriad Pro" charset="0"/>
                <a:cs typeface="Myriad Pro" charset="0"/>
              </a:defRPr>
            </a:lvl1pPr>
          </a:lstStyle>
          <a:p>
            <a:r>
              <a:rPr lang="en-US" dirty="0"/>
              <a:t>Click to Edit Master Title</a:t>
            </a:r>
          </a:p>
        </p:txBody>
      </p:sp>
      <p:sp>
        <p:nvSpPr>
          <p:cNvPr id="15" name="Content Placeholder 17"/>
          <p:cNvSpPr>
            <a:spLocks noGrp="1"/>
          </p:cNvSpPr>
          <p:nvPr>
            <p:ph sz="quarter" idx="10" hasCustomPrompt="1"/>
          </p:nvPr>
        </p:nvSpPr>
        <p:spPr>
          <a:xfrm>
            <a:off x="1647825" y="4038600"/>
            <a:ext cx="5848350" cy="914400"/>
          </a:xfrm>
          <a:prstGeom prst="rect">
            <a:avLst/>
          </a:prstGeom>
        </p:spPr>
        <p:txBody>
          <a:bodyPr/>
          <a:lstStyle>
            <a:lvl1pPr marL="0" indent="0" algn="ctr">
              <a:buNone/>
              <a:defRPr sz="1500" baseline="0">
                <a:solidFill>
                  <a:srgbClr val="EBEBEB"/>
                </a:solidFill>
              </a:defRPr>
            </a:lvl1pPr>
          </a:lstStyle>
          <a:p>
            <a:pPr lvl="0"/>
            <a:r>
              <a:rPr lang="en-US" dirty="0"/>
              <a:t>Click to Edit Master subtitle</a:t>
            </a:r>
          </a:p>
        </p:txBody>
      </p:sp>
    </p:spTree>
    <p:extLst>
      <p:ext uri="{BB962C8B-B14F-4D97-AF65-F5344CB8AC3E}">
        <p14:creationId xmlns:p14="http://schemas.microsoft.com/office/powerpoint/2010/main" val="24205953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914400" y="1219200"/>
            <a:ext cx="7848600" cy="9906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865820" y="2179637"/>
            <a:ext cx="7924799" cy="39163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62" r:id="rId3"/>
    <p:sldLayoutId id="2147483653" r:id="rId4"/>
    <p:sldLayoutId id="2147483654" r:id="rId5"/>
    <p:sldLayoutId id="2147483661" r:id="rId6"/>
    <p:sldLayoutId id="2147483655" r:id="rId7"/>
    <p:sldLayoutId id="2147483658" r:id="rId8"/>
    <p:sldLayoutId id="2147483672" r:id="rId9"/>
  </p:sldLayoutIdLst>
  <p:txStyles>
    <p:titleStyle>
      <a:lvl1pPr algn="l" rtl="0" eaLnBrk="1" fontAlgn="base" hangingPunct="1">
        <a:spcBef>
          <a:spcPct val="0"/>
        </a:spcBef>
        <a:spcAft>
          <a:spcPct val="0"/>
        </a:spcAft>
        <a:defRPr sz="3400" b="1">
          <a:solidFill>
            <a:srgbClr val="063052"/>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p:titleStyle>
    <p:bodyStyle>
      <a:lvl1pPr marL="342900" indent="-342900" algn="l" rtl="0" eaLnBrk="1" fontAlgn="base" hangingPunct="1">
        <a:spcBef>
          <a:spcPct val="20000"/>
        </a:spcBef>
        <a:spcAft>
          <a:spcPct val="0"/>
        </a:spcAft>
        <a:buClr>
          <a:srgbClr val="800000"/>
        </a:buClr>
        <a:buFont typeface="Webdings" charset="0"/>
        <a:buChar char="4"/>
        <a:defRPr sz="28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lr>
          <a:srgbClr val="063052"/>
        </a:buClr>
        <a:buFont typeface="Wingdings" charset="0"/>
        <a:buChar char="§"/>
        <a:defRPr sz="2500">
          <a:solidFill>
            <a:schemeClr val="tx1"/>
          </a:solidFill>
          <a:latin typeface="+mn-lt"/>
          <a:ea typeface="ヒラギノ角ゴ Pro W3" charset="0"/>
        </a:defRPr>
      </a:lvl2pPr>
      <a:lvl3pPr marL="1143000" indent="-228600" algn="l" rtl="0" eaLnBrk="1" fontAlgn="base" hangingPunct="1">
        <a:spcBef>
          <a:spcPct val="20000"/>
        </a:spcBef>
        <a:spcAft>
          <a:spcPct val="0"/>
        </a:spcAft>
        <a:buClr>
          <a:srgbClr val="800000"/>
        </a:buClr>
        <a:buChar char="•"/>
        <a:defRPr sz="2200">
          <a:solidFill>
            <a:schemeClr val="tx1"/>
          </a:solidFill>
          <a:latin typeface="+mn-lt"/>
          <a:ea typeface="ヒラギノ角ゴ Pro W3" charset="0"/>
        </a:defRPr>
      </a:lvl3pPr>
      <a:lvl4pPr marL="1600200" indent="-228600" algn="l" rtl="0" eaLnBrk="1" fontAlgn="base" hangingPunct="1">
        <a:spcBef>
          <a:spcPct val="20000"/>
        </a:spcBef>
        <a:spcAft>
          <a:spcPct val="0"/>
        </a:spcAft>
        <a:buClr>
          <a:schemeClr val="tx1"/>
        </a:buClr>
        <a:buFont typeface="Wingdings" charset="0"/>
        <a:buChar char="ü"/>
        <a:defRPr sz="2000">
          <a:solidFill>
            <a:schemeClr val="tx1"/>
          </a:solidFill>
          <a:latin typeface="+mn-lt"/>
          <a:ea typeface="ヒラギノ角ゴ Pro W3" charset="0"/>
        </a:defRPr>
      </a:lvl4pPr>
      <a:lvl5pPr marL="2057400" indent="-228600" algn="l" rtl="0" eaLnBrk="1" fontAlgn="base" hangingPunct="1">
        <a:spcBef>
          <a:spcPct val="20000"/>
        </a:spcBef>
        <a:spcAft>
          <a:spcPct val="0"/>
        </a:spcAft>
        <a:buClr>
          <a:srgbClr val="800000"/>
        </a:buClr>
        <a:buFont typeface="Arial Black" charset="0"/>
        <a:buChar char="►"/>
        <a:defRPr sz="2000">
          <a:solidFill>
            <a:srgbClr val="063052"/>
          </a:solidFill>
          <a:latin typeface="+mn-lt"/>
          <a:ea typeface="ヒラギノ角ゴ Pro W3" charset="0"/>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914400" y="1219200"/>
            <a:ext cx="7848600" cy="9906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865820" y="2179637"/>
            <a:ext cx="7924799" cy="39163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8662469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Lst>
  <p:txStyles>
    <p:titleStyle>
      <a:lvl1pPr algn="l" rtl="0" eaLnBrk="1" fontAlgn="base" hangingPunct="1">
        <a:spcBef>
          <a:spcPct val="0"/>
        </a:spcBef>
        <a:spcAft>
          <a:spcPct val="0"/>
        </a:spcAft>
        <a:defRPr sz="3400" b="1">
          <a:solidFill>
            <a:srgbClr val="063052"/>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p:titleStyle>
    <p:bodyStyle>
      <a:lvl1pPr marL="342900" indent="-342900" algn="l" rtl="0" eaLnBrk="1" fontAlgn="base" hangingPunct="1">
        <a:spcBef>
          <a:spcPct val="20000"/>
        </a:spcBef>
        <a:spcAft>
          <a:spcPct val="0"/>
        </a:spcAft>
        <a:buClr>
          <a:srgbClr val="800000"/>
        </a:buClr>
        <a:buFont typeface="Webdings" charset="0"/>
        <a:buChar char="4"/>
        <a:defRPr sz="28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lr>
          <a:srgbClr val="063052"/>
        </a:buClr>
        <a:buFont typeface="Wingdings" charset="0"/>
        <a:buChar char="§"/>
        <a:defRPr sz="2500">
          <a:solidFill>
            <a:schemeClr val="tx1"/>
          </a:solidFill>
          <a:latin typeface="+mn-lt"/>
          <a:ea typeface="ヒラギノ角ゴ Pro W3" charset="0"/>
        </a:defRPr>
      </a:lvl2pPr>
      <a:lvl3pPr marL="1143000" indent="-228600" algn="l" rtl="0" eaLnBrk="1" fontAlgn="base" hangingPunct="1">
        <a:spcBef>
          <a:spcPct val="20000"/>
        </a:spcBef>
        <a:spcAft>
          <a:spcPct val="0"/>
        </a:spcAft>
        <a:buClr>
          <a:srgbClr val="800000"/>
        </a:buClr>
        <a:buChar char="•"/>
        <a:defRPr sz="2200">
          <a:solidFill>
            <a:schemeClr val="tx1"/>
          </a:solidFill>
          <a:latin typeface="+mn-lt"/>
          <a:ea typeface="ヒラギノ角ゴ Pro W3" charset="0"/>
        </a:defRPr>
      </a:lvl3pPr>
      <a:lvl4pPr marL="1600200" indent="-228600" algn="l" rtl="0" eaLnBrk="1" fontAlgn="base" hangingPunct="1">
        <a:spcBef>
          <a:spcPct val="20000"/>
        </a:spcBef>
        <a:spcAft>
          <a:spcPct val="0"/>
        </a:spcAft>
        <a:buClr>
          <a:schemeClr val="tx1"/>
        </a:buClr>
        <a:buFont typeface="Wingdings" charset="0"/>
        <a:buChar char="ü"/>
        <a:defRPr sz="2000">
          <a:solidFill>
            <a:schemeClr val="tx1"/>
          </a:solidFill>
          <a:latin typeface="+mn-lt"/>
          <a:ea typeface="ヒラギノ角ゴ Pro W3" charset="0"/>
        </a:defRPr>
      </a:lvl4pPr>
      <a:lvl5pPr marL="2057400" indent="-228600" algn="l" rtl="0" eaLnBrk="1" fontAlgn="base" hangingPunct="1">
        <a:spcBef>
          <a:spcPct val="20000"/>
        </a:spcBef>
        <a:spcAft>
          <a:spcPct val="0"/>
        </a:spcAft>
        <a:buClr>
          <a:srgbClr val="800000"/>
        </a:buClr>
        <a:buFont typeface="Arial Black" charset="0"/>
        <a:buChar char="►"/>
        <a:defRPr sz="2000">
          <a:solidFill>
            <a:srgbClr val="063052"/>
          </a:solidFill>
          <a:latin typeface="+mn-lt"/>
          <a:ea typeface="ヒラギノ角ゴ Pro W3" charset="0"/>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28650" y="3257551"/>
            <a:ext cx="7886700" cy="400050"/>
          </a:xfrm>
        </p:spPr>
        <p:txBody>
          <a:bodyPr>
            <a:normAutofit/>
          </a:bodyPr>
          <a:lstStyle/>
          <a:p>
            <a:r>
              <a:rPr lang="en-US" dirty="0"/>
              <a:t>HOW TO EVALUATE IN PATHWAYS</a:t>
            </a:r>
          </a:p>
        </p:txBody>
      </p:sp>
      <p:sp>
        <p:nvSpPr>
          <p:cNvPr id="21" name="Content Placeholder 20"/>
          <p:cNvSpPr>
            <a:spLocks noGrp="1"/>
          </p:cNvSpPr>
          <p:nvPr>
            <p:ph sz="quarter" idx="10"/>
          </p:nvPr>
        </p:nvSpPr>
        <p:spPr>
          <a:xfrm>
            <a:off x="1647825" y="3886200"/>
            <a:ext cx="5848350" cy="685800"/>
          </a:xfrm>
        </p:spPr>
        <p:txBody>
          <a:bodyPr>
            <a:normAutofit/>
          </a:bodyPr>
          <a:lstStyle/>
          <a:p>
            <a:r>
              <a:rPr lang="en-US" dirty="0"/>
              <a:t>District 70</a:t>
            </a:r>
          </a:p>
          <a:p>
            <a:r>
              <a:rPr lang="en-US" dirty="0"/>
              <a:t>Australia</a:t>
            </a:r>
          </a:p>
        </p:txBody>
      </p:sp>
    </p:spTree>
    <p:custDataLst>
      <p:tags r:id="rId1"/>
    </p:custDataLst>
    <p:extLst>
      <p:ext uri="{BB962C8B-B14F-4D97-AF65-F5344CB8AC3E}">
        <p14:creationId xmlns:p14="http://schemas.microsoft.com/office/powerpoint/2010/main" val="40312904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AB00341B-C436-284F-909E-BF337A0752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1038"/>
            <a:ext cx="9144000" cy="4715924"/>
          </a:xfrm>
          <a:prstGeom prst="rect">
            <a:avLst/>
          </a:prstGeom>
        </p:spPr>
      </p:pic>
    </p:spTree>
    <p:extLst>
      <p:ext uri="{BB962C8B-B14F-4D97-AF65-F5344CB8AC3E}">
        <p14:creationId xmlns:p14="http://schemas.microsoft.com/office/powerpoint/2010/main" val="3529486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social media post&#10;&#10;Description automatically generated">
            <a:extLst>
              <a:ext uri="{FF2B5EF4-FFF2-40B4-BE49-F238E27FC236}">
                <a16:creationId xmlns:a16="http://schemas.microsoft.com/office/drawing/2014/main" id="{CE423F5C-AFEC-AF48-86C1-40CC41FF1E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6370"/>
            <a:ext cx="9144000" cy="4825259"/>
          </a:xfrm>
          <a:prstGeom prst="rect">
            <a:avLst/>
          </a:prstGeom>
        </p:spPr>
      </p:pic>
    </p:spTree>
    <p:extLst>
      <p:ext uri="{BB962C8B-B14F-4D97-AF65-F5344CB8AC3E}">
        <p14:creationId xmlns:p14="http://schemas.microsoft.com/office/powerpoint/2010/main" val="3769940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12017E-7D76-4C49-A25A-15C23A8366D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094924"/>
            <a:ext cx="9144000" cy="4668151"/>
          </a:xfrm>
          <a:prstGeom prst="rect">
            <a:avLst/>
          </a:prstGeom>
        </p:spPr>
      </p:pic>
    </p:spTree>
    <p:extLst>
      <p:ext uri="{BB962C8B-B14F-4D97-AF65-F5344CB8AC3E}">
        <p14:creationId xmlns:p14="http://schemas.microsoft.com/office/powerpoint/2010/main" val="332261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28C28D-3060-7A46-9CDC-AD85A347F8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34591"/>
            <a:ext cx="9144000" cy="4588818"/>
          </a:xfrm>
          <a:prstGeom prst="rect">
            <a:avLst/>
          </a:prstGeom>
        </p:spPr>
      </p:pic>
    </p:spTree>
    <p:extLst>
      <p:ext uri="{BB962C8B-B14F-4D97-AF65-F5344CB8AC3E}">
        <p14:creationId xmlns:p14="http://schemas.microsoft.com/office/powerpoint/2010/main" val="2901123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0" y="2564904"/>
            <a:ext cx="7696200" cy="2172072"/>
          </a:xfrm>
        </p:spPr>
        <p:txBody>
          <a:bodyPr/>
          <a:lstStyle/>
          <a:p>
            <a:pPr algn="ctr"/>
            <a:br>
              <a:rPr lang="en-US" sz="4800" dirty="0"/>
            </a:br>
            <a:br>
              <a:rPr lang="en-US" sz="4800" dirty="0"/>
            </a:br>
            <a:r>
              <a:rPr lang="en-US" sz="4800" dirty="0"/>
              <a:t>Any Questions?</a:t>
            </a:r>
            <a:r>
              <a:rPr lang="mr-IN" sz="4800" dirty="0"/>
              <a:t>…</a:t>
            </a:r>
            <a:br>
              <a:rPr lang="en-AU" sz="4800" dirty="0"/>
            </a:br>
            <a:br>
              <a:rPr lang="en-AU" sz="4800" dirty="0"/>
            </a:br>
            <a:endParaRPr lang="en-US" sz="4800" dirty="0"/>
          </a:p>
        </p:txBody>
      </p:sp>
    </p:spTree>
    <p:extLst>
      <p:ext uri="{BB962C8B-B14F-4D97-AF65-F5344CB8AC3E}">
        <p14:creationId xmlns:p14="http://schemas.microsoft.com/office/powerpoint/2010/main" val="528445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172200"/>
          </a:xfrm>
        </p:spPr>
        <p:txBody>
          <a:bodyPr/>
          <a:lstStyle/>
          <a:p>
            <a:pPr marR="0" lvl="0" defTabSz="914400" eaLnBrk="1" fontAlgn="auto" latinLnBrk="0" hangingPunct="1">
              <a:lnSpc>
                <a:spcPct val="100000"/>
              </a:lnSpc>
              <a:spcBef>
                <a:spcPts val="0"/>
              </a:spcBef>
              <a:spcAft>
                <a:spcPts val="0"/>
              </a:spcAft>
              <a:buClrTx/>
              <a:buSzTx/>
              <a:tabLst/>
              <a:defRPr/>
            </a:pPr>
            <a:r>
              <a:rPr lang="en-US" sz="2800" dirty="0"/>
              <a:t> </a:t>
            </a:r>
          </a:p>
        </p:txBody>
      </p:sp>
      <p:pic>
        <p:nvPicPr>
          <p:cNvPr id="3" name="Picture 2" descr="P:\EducationalDevelopment\Revitalized Education Program\8. Content\13. The Navigator\Online Version\Image Assets\Toastmasters-Pathways.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1676400"/>
            <a:ext cx="8305800" cy="3317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87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06C40E-6A42-DE42-9B44-85BD6C3BB400}"/>
              </a:ext>
            </a:extLst>
          </p:cNvPr>
          <p:cNvSpPr/>
          <p:nvPr/>
        </p:nvSpPr>
        <p:spPr>
          <a:xfrm>
            <a:off x="1043608" y="1548081"/>
            <a:ext cx="2362085" cy="584775"/>
          </a:xfrm>
          <a:prstGeom prst="rect">
            <a:avLst/>
          </a:prstGeom>
        </p:spPr>
        <p:txBody>
          <a:bodyPr wrap="square">
            <a:spAutoFit/>
          </a:bodyPr>
          <a:lstStyle/>
          <a:p>
            <a:r>
              <a:rPr lang="en-US" sz="3200" b="1" dirty="0"/>
              <a:t>Agenda</a:t>
            </a:r>
          </a:p>
        </p:txBody>
      </p:sp>
      <p:sp>
        <p:nvSpPr>
          <p:cNvPr id="3" name="TextBox 2">
            <a:extLst>
              <a:ext uri="{FF2B5EF4-FFF2-40B4-BE49-F238E27FC236}">
                <a16:creationId xmlns:a16="http://schemas.microsoft.com/office/drawing/2014/main" id="{BC3AD076-27FE-6049-8A45-B39E86B915F5}"/>
              </a:ext>
            </a:extLst>
          </p:cNvPr>
          <p:cNvSpPr txBox="1"/>
          <p:nvPr/>
        </p:nvSpPr>
        <p:spPr>
          <a:xfrm>
            <a:off x="1187669" y="2764221"/>
            <a:ext cx="184731" cy="369332"/>
          </a:xfrm>
          <a:prstGeom prst="rect">
            <a:avLst/>
          </a:prstGeom>
          <a:noFill/>
        </p:spPr>
        <p:txBody>
          <a:bodyPr wrap="none" rtlCol="0">
            <a:spAutoFit/>
          </a:bodyPr>
          <a:lstStyle/>
          <a:p>
            <a:endParaRPr lang="en-US" dirty="0"/>
          </a:p>
        </p:txBody>
      </p:sp>
      <p:sp>
        <p:nvSpPr>
          <p:cNvPr id="4" name="Content Placeholder 5">
            <a:extLst>
              <a:ext uri="{FF2B5EF4-FFF2-40B4-BE49-F238E27FC236}">
                <a16:creationId xmlns:a16="http://schemas.microsoft.com/office/drawing/2014/main" id="{2261A292-FB17-2C4F-86C5-34A3D4828C30}"/>
              </a:ext>
            </a:extLst>
          </p:cNvPr>
          <p:cNvSpPr txBox="1">
            <a:spLocks/>
          </p:cNvSpPr>
          <p:nvPr/>
        </p:nvSpPr>
        <p:spPr>
          <a:xfrm>
            <a:off x="1547664" y="2492896"/>
            <a:ext cx="6984776" cy="2880320"/>
          </a:xfrm>
          <a:prstGeom prst="rect">
            <a:avLst/>
          </a:prstGeom>
        </p:spPr>
        <p:txBody>
          <a:bodyPr/>
          <a:lstStyle>
            <a:lvl1pPr marL="342900" indent="-342900" algn="l" rtl="0" eaLnBrk="1" fontAlgn="base" hangingPunct="1">
              <a:spcBef>
                <a:spcPct val="20000"/>
              </a:spcBef>
              <a:spcAft>
                <a:spcPct val="0"/>
              </a:spcAft>
              <a:buClr>
                <a:srgbClr val="800000"/>
              </a:buClr>
              <a:buFont typeface="Webdings" charset="0"/>
              <a:buChar char="4"/>
              <a:defRPr sz="28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lr>
                <a:srgbClr val="063052"/>
              </a:buClr>
              <a:buFont typeface="Wingdings" charset="0"/>
              <a:buChar char="§"/>
              <a:defRPr sz="2500">
                <a:solidFill>
                  <a:schemeClr val="tx1"/>
                </a:solidFill>
                <a:latin typeface="+mn-lt"/>
                <a:ea typeface="ヒラギノ角ゴ Pro W3" charset="0"/>
              </a:defRPr>
            </a:lvl2pPr>
            <a:lvl3pPr marL="1143000" indent="-228600" algn="l" rtl="0" eaLnBrk="1" fontAlgn="base" hangingPunct="1">
              <a:spcBef>
                <a:spcPct val="20000"/>
              </a:spcBef>
              <a:spcAft>
                <a:spcPct val="0"/>
              </a:spcAft>
              <a:buClr>
                <a:srgbClr val="800000"/>
              </a:buClr>
              <a:buChar char="•"/>
              <a:defRPr sz="2200">
                <a:solidFill>
                  <a:schemeClr val="tx1"/>
                </a:solidFill>
                <a:latin typeface="+mn-lt"/>
                <a:ea typeface="ヒラギノ角ゴ Pro W3" charset="0"/>
              </a:defRPr>
            </a:lvl3pPr>
            <a:lvl4pPr marL="1600200" indent="-228600" algn="l" rtl="0" eaLnBrk="1" fontAlgn="base" hangingPunct="1">
              <a:spcBef>
                <a:spcPct val="20000"/>
              </a:spcBef>
              <a:spcAft>
                <a:spcPct val="0"/>
              </a:spcAft>
              <a:buClr>
                <a:schemeClr val="tx1"/>
              </a:buClr>
              <a:buFont typeface="Wingdings" charset="0"/>
              <a:buChar char="ü"/>
              <a:defRPr sz="2000">
                <a:solidFill>
                  <a:schemeClr val="tx1"/>
                </a:solidFill>
                <a:latin typeface="+mn-lt"/>
                <a:ea typeface="ヒラギノ角ゴ Pro W3" charset="0"/>
              </a:defRPr>
            </a:lvl4pPr>
            <a:lvl5pPr marL="2057400" indent="-228600" algn="l" rtl="0" eaLnBrk="1" fontAlgn="base" hangingPunct="1">
              <a:spcBef>
                <a:spcPct val="20000"/>
              </a:spcBef>
              <a:spcAft>
                <a:spcPct val="0"/>
              </a:spcAft>
              <a:buClr>
                <a:srgbClr val="800000"/>
              </a:buClr>
              <a:buFont typeface="Arial Black" charset="0"/>
              <a:buChar char="►"/>
              <a:defRPr sz="2000">
                <a:solidFill>
                  <a:srgbClr val="063052"/>
                </a:solidFill>
                <a:latin typeface="+mn-lt"/>
                <a:ea typeface="ヒラギノ角ゴ Pro W3" charset="0"/>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a:lstStyle>
          <a:p>
            <a:pPr>
              <a:buSzPct val="100000"/>
            </a:pPr>
            <a:r>
              <a:rPr lang="en-US" kern="0" dirty="0"/>
              <a:t>Obtain the correct Evaluation Form.</a:t>
            </a:r>
          </a:p>
          <a:p>
            <a:pPr>
              <a:buSzPct val="100000"/>
            </a:pPr>
            <a:r>
              <a:rPr lang="en-US" kern="0" dirty="0"/>
              <a:t>Evaluation Form, Description.</a:t>
            </a:r>
          </a:p>
          <a:p>
            <a:r>
              <a:rPr lang="en-US" kern="0" dirty="0"/>
              <a:t>How to Use the Evaluation Form.</a:t>
            </a:r>
          </a:p>
          <a:p>
            <a:r>
              <a:rPr lang="en-US" kern="0" dirty="0"/>
              <a:t>How to Save a Completed Evaluation Form in Base Camp.</a:t>
            </a:r>
            <a:endParaRPr lang="en-US" sz="1500" kern="0" dirty="0"/>
          </a:p>
          <a:p>
            <a:pPr marL="0" indent="0">
              <a:buFont typeface="Webdings" charset="0"/>
              <a:buNone/>
            </a:pPr>
            <a:endParaRPr lang="en-US" sz="2100" kern="0" dirty="0"/>
          </a:p>
        </p:txBody>
      </p:sp>
    </p:spTree>
    <p:extLst>
      <p:ext uri="{BB962C8B-B14F-4D97-AF65-F5344CB8AC3E}">
        <p14:creationId xmlns:p14="http://schemas.microsoft.com/office/powerpoint/2010/main" val="3457492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social media post&#10;&#10;Description automatically generated">
            <a:extLst>
              <a:ext uri="{FF2B5EF4-FFF2-40B4-BE49-F238E27FC236}">
                <a16:creationId xmlns:a16="http://schemas.microsoft.com/office/drawing/2014/main" id="{3AD6C4CB-9E60-0E4B-9511-AD4C33E597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3" y="1045273"/>
            <a:ext cx="9148253" cy="4767454"/>
          </a:xfrm>
          <a:prstGeom prst="rect">
            <a:avLst/>
          </a:prstGeom>
          <a:noFill/>
        </p:spPr>
      </p:pic>
    </p:spTree>
    <p:extLst>
      <p:ext uri="{BB962C8B-B14F-4D97-AF65-F5344CB8AC3E}">
        <p14:creationId xmlns:p14="http://schemas.microsoft.com/office/powerpoint/2010/main" val="2933091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automatically generated">
            <a:extLst>
              <a:ext uri="{FF2B5EF4-FFF2-40B4-BE49-F238E27FC236}">
                <a16:creationId xmlns:a16="http://schemas.microsoft.com/office/drawing/2014/main" id="{991D17B5-E603-BC43-9261-C0E4481ACA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7208"/>
            <a:ext cx="9144000" cy="4803584"/>
          </a:xfrm>
          <a:prstGeom prst="rect">
            <a:avLst/>
          </a:prstGeom>
        </p:spPr>
      </p:pic>
    </p:spTree>
    <p:extLst>
      <p:ext uri="{BB962C8B-B14F-4D97-AF65-F5344CB8AC3E}">
        <p14:creationId xmlns:p14="http://schemas.microsoft.com/office/powerpoint/2010/main" val="3655127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CFC302-AC08-0140-829A-41079D77236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r="-1" b="42062"/>
          <a:stretch/>
        </p:blipFill>
        <p:spPr>
          <a:xfrm>
            <a:off x="611560" y="620688"/>
            <a:ext cx="8033387" cy="6025033"/>
          </a:xfrm>
          <a:prstGeom prst="rect">
            <a:avLst/>
          </a:prstGeom>
          <a:noFill/>
        </p:spPr>
      </p:pic>
    </p:spTree>
    <p:extLst>
      <p:ext uri="{BB962C8B-B14F-4D97-AF65-F5344CB8AC3E}">
        <p14:creationId xmlns:p14="http://schemas.microsoft.com/office/powerpoint/2010/main" val="1269663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C9716D-1B95-484E-B9F0-2D12342B444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51719" y="620688"/>
            <a:ext cx="4889133" cy="5976664"/>
          </a:xfrm>
          <a:prstGeom prst="rect">
            <a:avLst/>
          </a:prstGeom>
          <a:noFill/>
        </p:spPr>
      </p:pic>
    </p:spTree>
    <p:extLst>
      <p:ext uri="{BB962C8B-B14F-4D97-AF65-F5344CB8AC3E}">
        <p14:creationId xmlns:p14="http://schemas.microsoft.com/office/powerpoint/2010/main" val="1568993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E3DF5-C20D-314D-B8D5-DCFC581B392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68380" y="620687"/>
            <a:ext cx="4730311" cy="5976665"/>
          </a:xfrm>
          <a:prstGeom prst="rect">
            <a:avLst/>
          </a:prstGeom>
        </p:spPr>
      </p:pic>
    </p:spTree>
    <p:extLst>
      <p:ext uri="{BB962C8B-B14F-4D97-AF65-F5344CB8AC3E}">
        <p14:creationId xmlns:p14="http://schemas.microsoft.com/office/powerpoint/2010/main" val="1082585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6D13A3AC-D319-3D4E-B5DD-6099E8C7DD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8244"/>
            <a:ext cx="9144000" cy="4521512"/>
          </a:xfrm>
          <a:prstGeom prst="rect">
            <a:avLst/>
          </a:prstGeom>
        </p:spPr>
      </p:pic>
    </p:spTree>
    <p:extLst>
      <p:ext uri="{BB962C8B-B14F-4D97-AF65-F5344CB8AC3E}">
        <p14:creationId xmlns:p14="http://schemas.microsoft.com/office/powerpoint/2010/main" val="1951819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6F8520-020E-C942-8851-40080D3F965A}"/>
              </a:ext>
            </a:extLst>
          </p:cNvPr>
          <p:cNvSpPr txBox="1"/>
          <p:nvPr/>
        </p:nvSpPr>
        <p:spPr>
          <a:xfrm>
            <a:off x="1547664" y="2132856"/>
            <a:ext cx="6120680" cy="2800767"/>
          </a:xfrm>
          <a:prstGeom prst="rect">
            <a:avLst/>
          </a:prstGeom>
          <a:noFill/>
        </p:spPr>
        <p:txBody>
          <a:bodyPr wrap="square" rtlCol="0">
            <a:spAutoFit/>
          </a:bodyPr>
          <a:lstStyle/>
          <a:p>
            <a:pPr algn="ctr"/>
            <a:r>
              <a:rPr lang="en-US" sz="4400" b="1" dirty="0"/>
              <a:t>Go to next slide to learn how to save</a:t>
            </a:r>
          </a:p>
          <a:p>
            <a:pPr algn="ctr"/>
            <a:r>
              <a:rPr lang="en-US" sz="4400" b="1" dirty="0"/>
              <a:t>the evaluation in</a:t>
            </a:r>
          </a:p>
          <a:p>
            <a:pPr algn="ctr"/>
            <a:r>
              <a:rPr lang="en-US" sz="4400" b="1" dirty="0"/>
              <a:t>Base Camp</a:t>
            </a:r>
          </a:p>
        </p:txBody>
      </p:sp>
    </p:spTree>
    <p:extLst>
      <p:ext uri="{BB962C8B-B14F-4D97-AF65-F5344CB8AC3E}">
        <p14:creationId xmlns:p14="http://schemas.microsoft.com/office/powerpoint/2010/main" val="6597259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15 Corporate template">
  <a:themeElements>
    <a:clrScheme name="Convention_2011_Template 14">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777777"/>
      </a:hlink>
      <a:folHlink>
        <a:srgbClr val="B2B2B2"/>
      </a:folHlink>
    </a:clrScheme>
    <a:fontScheme name="Convention_2011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vention_2011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vention_2011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vention_2011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vention_2011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vention_2011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vention_2011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vention_2011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vention_2011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vention_2011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vention_2011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vention_2011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vention_2011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vention_2011_Template 13">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Convention_2011_Template 14">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777777"/>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athways How to get started" id="{77854D27-9230-A640-954C-EF3937451E9B}" vid="{89410B6A-58BE-8C4F-BF49-F3C1B00CD7FA}"/>
    </a:ext>
  </a:extLst>
</a:theme>
</file>

<file path=ppt/theme/theme2.xml><?xml version="1.0" encoding="utf-8"?>
<a:theme xmlns:a="http://schemas.openxmlformats.org/drawingml/2006/main" name="1_2015 Corporate-4x3 template">
  <a:themeElements>
    <a:clrScheme name="Convention_2011_Template 14">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777777"/>
      </a:hlink>
      <a:folHlink>
        <a:srgbClr val="B2B2B2"/>
      </a:folHlink>
    </a:clrScheme>
    <a:fontScheme name="Convention_2011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vention_2011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vention_2011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vention_2011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vention_2011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vention_2011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vention_2011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vention_2011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vention_2011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vention_2011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vention_2011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vention_2011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vention_2011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vention_2011_Template 13">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Convention_2011_Template 14">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777777"/>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athways How to get started" id="{77854D27-9230-A640-954C-EF3937451E9B}" vid="{520E9AB3-A1AB-3645-9DEE-8957E8FD95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525</Words>
  <Application>Microsoft Macintosh PowerPoint</Application>
  <PresentationFormat>On-screen Show (4:3)</PresentationFormat>
  <Paragraphs>50</Paragraphs>
  <Slides>15</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Arial Black</vt:lpstr>
      <vt:lpstr>Calibri</vt:lpstr>
      <vt:lpstr>Myriad Pro</vt:lpstr>
      <vt:lpstr>Webdings</vt:lpstr>
      <vt:lpstr>Wingdings</vt:lpstr>
      <vt:lpstr>2015 Corporate template</vt:lpstr>
      <vt:lpstr>1_2015 Corporate-4x3 template</vt:lpstr>
      <vt:lpstr>HOW TO EVALUATE IN PATHWAYS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Any Questions?…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Pathways</dc:title>
  <dc:creator>Sebastian Sabater</dc:creator>
  <cp:lastModifiedBy>Sebastian Sabater</cp:lastModifiedBy>
  <cp:revision>7</cp:revision>
  <dcterms:created xsi:type="dcterms:W3CDTF">2020-09-04T02:28:39Z</dcterms:created>
  <dcterms:modified xsi:type="dcterms:W3CDTF">2020-09-04T22:04:46Z</dcterms:modified>
</cp:coreProperties>
</file>