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7.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8.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Lst>
  <p:notesMasterIdLst>
    <p:notesMasterId r:id="rId40"/>
  </p:notesMasterIdLst>
  <p:sldIdLst>
    <p:sldId id="388" r:id="rId2"/>
    <p:sldId id="350" r:id="rId3"/>
    <p:sldId id="439" r:id="rId4"/>
    <p:sldId id="442" r:id="rId5"/>
    <p:sldId id="381" r:id="rId6"/>
    <p:sldId id="455" r:id="rId7"/>
    <p:sldId id="454" r:id="rId8"/>
    <p:sldId id="456" r:id="rId9"/>
    <p:sldId id="447" r:id="rId10"/>
    <p:sldId id="450" r:id="rId11"/>
    <p:sldId id="451" r:id="rId12"/>
    <p:sldId id="452" r:id="rId13"/>
    <p:sldId id="457" r:id="rId14"/>
    <p:sldId id="480" r:id="rId15"/>
    <p:sldId id="458" r:id="rId16"/>
    <p:sldId id="460" r:id="rId17"/>
    <p:sldId id="461" r:id="rId18"/>
    <p:sldId id="462" r:id="rId19"/>
    <p:sldId id="463" r:id="rId20"/>
    <p:sldId id="464" r:id="rId21"/>
    <p:sldId id="466" r:id="rId22"/>
    <p:sldId id="467" r:id="rId23"/>
    <p:sldId id="468" r:id="rId24"/>
    <p:sldId id="469" r:id="rId25"/>
    <p:sldId id="481" r:id="rId26"/>
    <p:sldId id="470" r:id="rId27"/>
    <p:sldId id="472" r:id="rId28"/>
    <p:sldId id="407" r:id="rId29"/>
    <p:sldId id="474" r:id="rId30"/>
    <p:sldId id="473" r:id="rId31"/>
    <p:sldId id="477" r:id="rId32"/>
    <p:sldId id="478" r:id="rId33"/>
    <p:sldId id="476" r:id="rId34"/>
    <p:sldId id="459" r:id="rId35"/>
    <p:sldId id="479" r:id="rId36"/>
    <p:sldId id="475" r:id="rId37"/>
    <p:sldId id="435" r:id="rId38"/>
    <p:sldId id="443" r:id="rId39"/>
  </p:sldIdLst>
  <p:sldSz cx="12192000" cy="6858000"/>
  <p:notesSz cx="7010400" cy="9236075"/>
  <p:custDataLst>
    <p:tags r:id="rId41"/>
  </p:custDataLst>
  <p:defaultTextStyle>
    <a:defPPr>
      <a:defRPr lang="en-US"/>
    </a:defPPr>
    <a:lvl1pPr algn="l" rtl="0" fontAlgn="base">
      <a:spcBef>
        <a:spcPct val="0"/>
      </a:spcBef>
      <a:spcAft>
        <a:spcPct val="0"/>
      </a:spcAft>
      <a:defRPr kern="1200">
        <a:solidFill>
          <a:schemeClr val="tx1"/>
        </a:solidFill>
        <a:latin typeface="Arial" charset="0"/>
        <a:ea typeface="ヒラギノ角ゴ Pro W3" charset="0"/>
        <a:cs typeface="Arial" charset="0"/>
      </a:defRPr>
    </a:lvl1pPr>
    <a:lvl2pPr marL="457200" algn="l" rtl="0" fontAlgn="base">
      <a:spcBef>
        <a:spcPct val="0"/>
      </a:spcBef>
      <a:spcAft>
        <a:spcPct val="0"/>
      </a:spcAft>
      <a:defRPr kern="1200">
        <a:solidFill>
          <a:schemeClr val="tx1"/>
        </a:solidFill>
        <a:latin typeface="Arial" charset="0"/>
        <a:ea typeface="ヒラギノ角ゴ Pro W3" charset="0"/>
        <a:cs typeface="Arial" charset="0"/>
      </a:defRPr>
    </a:lvl2pPr>
    <a:lvl3pPr marL="914400" algn="l" rtl="0" fontAlgn="base">
      <a:spcBef>
        <a:spcPct val="0"/>
      </a:spcBef>
      <a:spcAft>
        <a:spcPct val="0"/>
      </a:spcAft>
      <a:defRPr kern="1200">
        <a:solidFill>
          <a:schemeClr val="tx1"/>
        </a:solidFill>
        <a:latin typeface="Arial" charset="0"/>
        <a:ea typeface="ヒラギノ角ゴ Pro W3" charset="0"/>
        <a:cs typeface="Arial" charset="0"/>
      </a:defRPr>
    </a:lvl3pPr>
    <a:lvl4pPr marL="1371600" algn="l" rtl="0" fontAlgn="base">
      <a:spcBef>
        <a:spcPct val="0"/>
      </a:spcBef>
      <a:spcAft>
        <a:spcPct val="0"/>
      </a:spcAft>
      <a:defRPr kern="1200">
        <a:solidFill>
          <a:schemeClr val="tx1"/>
        </a:solidFill>
        <a:latin typeface="Arial" charset="0"/>
        <a:ea typeface="ヒラギノ角ゴ Pro W3" charset="0"/>
        <a:cs typeface="Arial" charset="0"/>
      </a:defRPr>
    </a:lvl4pPr>
    <a:lvl5pPr marL="1828800" algn="l" rtl="0" fontAlgn="base">
      <a:spcBef>
        <a:spcPct val="0"/>
      </a:spcBef>
      <a:spcAft>
        <a:spcPct val="0"/>
      </a:spcAft>
      <a:defRPr kern="1200">
        <a:solidFill>
          <a:schemeClr val="tx1"/>
        </a:solidFill>
        <a:latin typeface="Arial" charset="0"/>
        <a:ea typeface="ヒラギノ角ゴ Pro W3" charset="0"/>
        <a:cs typeface="Arial" charset="0"/>
      </a:defRPr>
    </a:lvl5pPr>
    <a:lvl6pPr marL="2286000" algn="l" defTabSz="457200" rtl="0" eaLnBrk="1" latinLnBrk="0" hangingPunct="1">
      <a:defRPr kern="1200">
        <a:solidFill>
          <a:schemeClr val="tx1"/>
        </a:solidFill>
        <a:latin typeface="Arial" charset="0"/>
        <a:ea typeface="ヒラギノ角ゴ Pro W3" charset="0"/>
        <a:cs typeface="Arial" charset="0"/>
      </a:defRPr>
    </a:lvl6pPr>
    <a:lvl7pPr marL="2743200" algn="l" defTabSz="457200" rtl="0" eaLnBrk="1" latinLnBrk="0" hangingPunct="1">
      <a:defRPr kern="1200">
        <a:solidFill>
          <a:schemeClr val="tx1"/>
        </a:solidFill>
        <a:latin typeface="Arial" charset="0"/>
        <a:ea typeface="ヒラギノ角ゴ Pro W3" charset="0"/>
        <a:cs typeface="Arial" charset="0"/>
      </a:defRPr>
    </a:lvl7pPr>
    <a:lvl8pPr marL="3200400" algn="l" defTabSz="457200" rtl="0" eaLnBrk="1" latinLnBrk="0" hangingPunct="1">
      <a:defRPr kern="1200">
        <a:solidFill>
          <a:schemeClr val="tx1"/>
        </a:solidFill>
        <a:latin typeface="Arial" charset="0"/>
        <a:ea typeface="ヒラギノ角ゴ Pro W3" charset="0"/>
        <a:cs typeface="Arial" charset="0"/>
      </a:defRPr>
    </a:lvl8pPr>
    <a:lvl9pPr marL="3657600" algn="l" defTabSz="457200" rtl="0" eaLnBrk="1" latinLnBrk="0" hangingPunct="1">
      <a:defRPr kern="1200">
        <a:solidFill>
          <a:schemeClr val="tx1"/>
        </a:solidFill>
        <a:latin typeface="Arial" charset="0"/>
        <a:ea typeface="ヒラギノ角ゴ Pro W3" charset="0"/>
        <a:cs typeface="Arial" charset="0"/>
      </a:defRPr>
    </a:lvl9pPr>
  </p:defaultTextStyle>
  <p:extLst>
    <p:ext uri="{EFAFB233-063F-42B5-8137-9DF3F51BA10A}">
      <p15:sldGuideLst xmlns:p15="http://schemas.microsoft.com/office/powerpoint/2012/main">
        <p15:guide id="1" orient="horz" pos="1008" userDrawn="1">
          <p15:clr>
            <a:srgbClr val="A4A3A4"/>
          </p15:clr>
        </p15:guide>
        <p15:guide id="2" pos="256" userDrawn="1">
          <p15:clr>
            <a:srgbClr val="A4A3A4"/>
          </p15:clr>
        </p15:guide>
        <p15:guide id="3" pos="3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165"/>
    <a:srgbClr val="800000"/>
    <a:srgbClr val="00374A"/>
    <a:srgbClr val="A9B2B1"/>
    <a:srgbClr val="C6D5D7"/>
    <a:srgbClr val="DCEAEA"/>
    <a:srgbClr val="EBFDFF"/>
    <a:srgbClr val="ECFCFE"/>
    <a:srgbClr val="D9EFF8"/>
    <a:srgbClr val="ECEFE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38" autoAdjust="0"/>
    <p:restoredTop sz="79048" autoAdjust="0"/>
  </p:normalViewPr>
  <p:slideViewPr>
    <p:cSldViewPr showGuides="1">
      <p:cViewPr varScale="1">
        <p:scale>
          <a:sx n="100" d="100"/>
          <a:sy n="100" d="100"/>
        </p:scale>
        <p:origin x="1504" y="160"/>
      </p:cViewPr>
      <p:guideLst>
        <p:guide orient="horz" pos="1008"/>
        <p:guide pos="256"/>
        <p:guide pos="384"/>
      </p:guideLst>
    </p:cSldViewPr>
  </p:slideViewPr>
  <p:outlineViewPr>
    <p:cViewPr>
      <p:scale>
        <a:sx n="33" d="100"/>
        <a:sy n="33" d="100"/>
      </p:scale>
      <p:origin x="0" y="-184"/>
    </p:cViewPr>
  </p:outlineViewPr>
  <p:notesTextViewPr>
    <p:cViewPr>
      <p:scale>
        <a:sx n="85" d="100"/>
        <a:sy n="85" d="100"/>
      </p:scale>
      <p:origin x="0" y="0"/>
    </p:cViewPr>
  </p:notesTextViewPr>
  <p:sorterViewPr>
    <p:cViewPr>
      <p:scale>
        <a:sx n="70" d="100"/>
        <a:sy n="70" d="100"/>
      </p:scale>
      <p:origin x="0" y="8832"/>
    </p:cViewPr>
  </p:sorterViewPr>
  <p:notesViewPr>
    <p:cSldViewPr>
      <p:cViewPr varScale="1">
        <p:scale>
          <a:sx n="109" d="100"/>
          <a:sy n="109" d="100"/>
        </p:scale>
        <p:origin x="5288"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tags" Target="tags/tag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image" Target="../media/image1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3408"/>
          </a:xfrm>
          <a:prstGeom prst="rect">
            <a:avLst/>
          </a:prstGeom>
        </p:spPr>
        <p:txBody>
          <a:bodyPr vert="horz" lIns="92830" tIns="46415" rIns="92830" bIns="46415" rtlCol="0"/>
          <a:lstStyle>
            <a:lvl1pPr algn="l">
              <a:defRPr sz="1200"/>
            </a:lvl1pPr>
          </a:lstStyle>
          <a:p>
            <a:endParaRPr lang="en-US"/>
          </a:p>
        </p:txBody>
      </p:sp>
      <p:sp>
        <p:nvSpPr>
          <p:cNvPr id="3" name="Date Placeholder 2"/>
          <p:cNvSpPr>
            <a:spLocks noGrp="1"/>
          </p:cNvSpPr>
          <p:nvPr>
            <p:ph type="dt" idx="1"/>
          </p:nvPr>
        </p:nvSpPr>
        <p:spPr>
          <a:xfrm>
            <a:off x="3970938" y="0"/>
            <a:ext cx="3037840" cy="463408"/>
          </a:xfrm>
          <a:prstGeom prst="rect">
            <a:avLst/>
          </a:prstGeom>
        </p:spPr>
        <p:txBody>
          <a:bodyPr vert="horz" lIns="92830" tIns="46415" rIns="92830" bIns="46415" rtlCol="0"/>
          <a:lstStyle>
            <a:lvl1pPr algn="r">
              <a:defRPr sz="1200"/>
            </a:lvl1pPr>
          </a:lstStyle>
          <a:p>
            <a:fld id="{16E6FB2C-DA94-C541-9E89-F92525DB3B64}" type="datetimeFigureOut">
              <a:rPr lang="en-US" smtClean="0"/>
              <a:t>9/19/20</a:t>
            </a:fld>
            <a:endParaRPr lang="en-US"/>
          </a:p>
        </p:txBody>
      </p:sp>
      <p:sp>
        <p:nvSpPr>
          <p:cNvPr id="4" name="Slide Image Placeholder 3"/>
          <p:cNvSpPr>
            <a:spLocks noGrp="1" noRot="1" noChangeAspect="1"/>
          </p:cNvSpPr>
          <p:nvPr>
            <p:ph type="sldImg" idx="2"/>
          </p:nvPr>
        </p:nvSpPr>
        <p:spPr>
          <a:xfrm>
            <a:off x="735013" y="1154113"/>
            <a:ext cx="5540375" cy="3117850"/>
          </a:xfrm>
          <a:prstGeom prst="rect">
            <a:avLst/>
          </a:prstGeom>
          <a:noFill/>
          <a:ln w="12700">
            <a:solidFill>
              <a:prstClr val="black"/>
            </a:solidFill>
          </a:ln>
        </p:spPr>
        <p:txBody>
          <a:bodyPr vert="horz" lIns="92830" tIns="46415" rIns="92830" bIns="46415" rtlCol="0" anchor="ctr"/>
          <a:lstStyle/>
          <a:p>
            <a:endParaRPr lang="en-US"/>
          </a:p>
        </p:txBody>
      </p:sp>
      <p:sp>
        <p:nvSpPr>
          <p:cNvPr id="5" name="Notes Placeholder 4"/>
          <p:cNvSpPr>
            <a:spLocks noGrp="1"/>
          </p:cNvSpPr>
          <p:nvPr>
            <p:ph type="body" sz="quarter" idx="3"/>
          </p:nvPr>
        </p:nvSpPr>
        <p:spPr>
          <a:xfrm>
            <a:off x="701040" y="4444861"/>
            <a:ext cx="5608320" cy="3636705"/>
          </a:xfrm>
          <a:prstGeom prst="rect">
            <a:avLst/>
          </a:prstGeom>
        </p:spPr>
        <p:txBody>
          <a:bodyPr vert="horz" lIns="92830" tIns="46415" rIns="92830" bIns="4641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37840" cy="463407"/>
          </a:xfrm>
          <a:prstGeom prst="rect">
            <a:avLst/>
          </a:prstGeom>
        </p:spPr>
        <p:txBody>
          <a:bodyPr vert="horz" lIns="92830" tIns="46415" rIns="92830" bIns="46415"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772669"/>
            <a:ext cx="3037840" cy="463407"/>
          </a:xfrm>
          <a:prstGeom prst="rect">
            <a:avLst/>
          </a:prstGeom>
        </p:spPr>
        <p:txBody>
          <a:bodyPr vert="horz" lIns="92830" tIns="46415" rIns="92830" bIns="46415" rtlCol="0" anchor="b"/>
          <a:lstStyle>
            <a:lvl1pPr algn="r">
              <a:defRPr sz="1200"/>
            </a:lvl1pPr>
          </a:lstStyle>
          <a:p>
            <a:fld id="{1C54B805-CDAB-3A40-8111-AB777D1FAB7A}" type="slidenum">
              <a:rPr lang="en-US" smtClean="0"/>
              <a:t>‹#›</a:t>
            </a:fld>
            <a:endParaRPr lang="en-US"/>
          </a:p>
        </p:txBody>
      </p:sp>
    </p:spTree>
    <p:extLst>
      <p:ext uri="{BB962C8B-B14F-4D97-AF65-F5344CB8AC3E}">
        <p14:creationId xmlns:p14="http://schemas.microsoft.com/office/powerpoint/2010/main" val="4656033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54113"/>
            <a:ext cx="5540375" cy="3117850"/>
          </a:xfrm>
        </p:spPr>
      </p:sp>
      <p:sp>
        <p:nvSpPr>
          <p:cNvPr id="3" name="Notes Placeholder 2"/>
          <p:cNvSpPr>
            <a:spLocks noGrp="1"/>
          </p:cNvSpPr>
          <p:nvPr>
            <p:ph type="body" idx="1"/>
          </p:nvPr>
        </p:nvSpPr>
        <p:spPr/>
        <p:txBody>
          <a:bodyPr/>
          <a:lstStyle/>
          <a:p>
            <a:endParaRPr lang="en-US" dirty="0"/>
          </a:p>
          <a:p>
            <a:endParaRPr lang="en-US" dirty="0"/>
          </a:p>
          <a:p>
            <a:r>
              <a:rPr lang="en-US" dirty="0"/>
              <a:t>Hello and welcome to this presentation of Essentials for Base Camp Managers. </a:t>
            </a:r>
            <a:r>
              <a:rPr lang="en-US" baseline="0" dirty="0"/>
              <a:t>Thank you for joining us on this District 70’s Second Sunday Monthly Sessions.</a:t>
            </a:r>
            <a:endParaRPr lang="en-US" dirty="0"/>
          </a:p>
          <a:p>
            <a:endParaRPr lang="en-US" dirty="0"/>
          </a:p>
        </p:txBody>
      </p:sp>
      <p:sp>
        <p:nvSpPr>
          <p:cNvPr id="4" name="Slide Number Placeholder 3"/>
          <p:cNvSpPr>
            <a:spLocks noGrp="1"/>
          </p:cNvSpPr>
          <p:nvPr>
            <p:ph type="sldNum" sz="quarter" idx="10"/>
          </p:nvPr>
        </p:nvSpPr>
        <p:spPr/>
        <p:txBody>
          <a:bodyPr/>
          <a:lstStyle/>
          <a:p>
            <a:fld id="{1C54B805-CDAB-3A40-8111-AB777D1FAB7A}" type="slidenum">
              <a:rPr lang="en-US" smtClean="0"/>
              <a:t>1</a:t>
            </a:fld>
            <a:endParaRPr lang="en-US"/>
          </a:p>
        </p:txBody>
      </p:sp>
    </p:spTree>
    <p:extLst>
      <p:ext uri="{BB962C8B-B14F-4D97-AF65-F5344CB8AC3E}">
        <p14:creationId xmlns:p14="http://schemas.microsoft.com/office/powerpoint/2010/main" val="10637713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the page refreshes, the information appears in the form of graphs.  In this example, showing the individual progress by Level and by Project.</a:t>
            </a:r>
          </a:p>
          <a:p>
            <a:r>
              <a:rPr lang="en-US" dirty="0"/>
              <a:t>Scroll down the page to see more information or follow the instructions on the top of the page.</a:t>
            </a:r>
          </a:p>
        </p:txBody>
      </p:sp>
      <p:sp>
        <p:nvSpPr>
          <p:cNvPr id="4" name="Slide Number Placeholder 3"/>
          <p:cNvSpPr>
            <a:spLocks noGrp="1"/>
          </p:cNvSpPr>
          <p:nvPr>
            <p:ph type="sldNum" sz="quarter" idx="5"/>
          </p:nvPr>
        </p:nvSpPr>
        <p:spPr/>
        <p:txBody>
          <a:bodyPr/>
          <a:lstStyle/>
          <a:p>
            <a:fld id="{1C54B805-CDAB-3A40-8111-AB777D1FAB7A}" type="slidenum">
              <a:rPr lang="en-US" smtClean="0"/>
              <a:t>10</a:t>
            </a:fld>
            <a:endParaRPr lang="en-US"/>
          </a:p>
        </p:txBody>
      </p:sp>
    </p:spTree>
    <p:extLst>
      <p:ext uri="{BB962C8B-B14F-4D97-AF65-F5344CB8AC3E}">
        <p14:creationId xmlns:p14="http://schemas.microsoft.com/office/powerpoint/2010/main" val="24002206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you'd like to see the names of the members that are working on each Project, click on the small black down arrow that appears when you hover your mouse on the top right hand side of each graph.  The click on "View Details" on the small drop down window.</a:t>
            </a:r>
          </a:p>
        </p:txBody>
      </p:sp>
      <p:sp>
        <p:nvSpPr>
          <p:cNvPr id="4" name="Slide Number Placeholder 3"/>
          <p:cNvSpPr>
            <a:spLocks noGrp="1"/>
          </p:cNvSpPr>
          <p:nvPr>
            <p:ph type="sldNum" sz="quarter" idx="5"/>
          </p:nvPr>
        </p:nvSpPr>
        <p:spPr/>
        <p:txBody>
          <a:bodyPr/>
          <a:lstStyle/>
          <a:p>
            <a:fld id="{1C54B805-CDAB-3A40-8111-AB777D1FAB7A}" type="slidenum">
              <a:rPr lang="en-US" smtClean="0"/>
              <a:t>11</a:t>
            </a:fld>
            <a:endParaRPr lang="en-US"/>
          </a:p>
        </p:txBody>
      </p:sp>
    </p:spTree>
    <p:extLst>
      <p:ext uri="{BB962C8B-B14F-4D97-AF65-F5344CB8AC3E}">
        <p14:creationId xmlns:p14="http://schemas.microsoft.com/office/powerpoint/2010/main" val="32113863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new page with the names of members working on each Project appears bellow the graph.  You can scroll down the page to see all the information.</a:t>
            </a:r>
          </a:p>
        </p:txBody>
      </p:sp>
      <p:sp>
        <p:nvSpPr>
          <p:cNvPr id="4" name="Slide Number Placeholder 3"/>
          <p:cNvSpPr>
            <a:spLocks noGrp="1"/>
          </p:cNvSpPr>
          <p:nvPr>
            <p:ph type="sldNum" sz="quarter" idx="5"/>
          </p:nvPr>
        </p:nvSpPr>
        <p:spPr/>
        <p:txBody>
          <a:bodyPr/>
          <a:lstStyle/>
          <a:p>
            <a:fld id="{1C54B805-CDAB-3A40-8111-AB777D1FAB7A}" type="slidenum">
              <a:rPr lang="en-US" smtClean="0"/>
              <a:t>12</a:t>
            </a:fld>
            <a:endParaRPr lang="en-US"/>
          </a:p>
        </p:txBody>
      </p:sp>
    </p:spTree>
    <p:extLst>
      <p:ext uri="{BB962C8B-B14F-4D97-AF65-F5344CB8AC3E}">
        <p14:creationId xmlns:p14="http://schemas.microsoft.com/office/powerpoint/2010/main" val="20909953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next topic is Level Approval.  I will take you through the process, that includes... (read from the screen)</a:t>
            </a:r>
          </a:p>
          <a:p>
            <a:endParaRPr lang="en-US" dirty="0"/>
          </a:p>
        </p:txBody>
      </p:sp>
      <p:sp>
        <p:nvSpPr>
          <p:cNvPr id="4" name="Slide Number Placeholder 3"/>
          <p:cNvSpPr>
            <a:spLocks noGrp="1"/>
          </p:cNvSpPr>
          <p:nvPr>
            <p:ph type="sldNum" sz="quarter" idx="5"/>
          </p:nvPr>
        </p:nvSpPr>
        <p:spPr/>
        <p:txBody>
          <a:bodyPr/>
          <a:lstStyle/>
          <a:p>
            <a:fld id="{1C54B805-CDAB-3A40-8111-AB777D1FAB7A}" type="slidenum">
              <a:rPr lang="en-US" smtClean="0"/>
              <a:t>13</a:t>
            </a:fld>
            <a:endParaRPr lang="en-US"/>
          </a:p>
        </p:txBody>
      </p:sp>
    </p:spTree>
    <p:extLst>
      <p:ext uri="{BB962C8B-B14F-4D97-AF65-F5344CB8AC3E}">
        <p14:creationId xmlns:p14="http://schemas.microsoft.com/office/powerpoint/2010/main" val="35542193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a member completes a Level and Launches Completion, a notification is automatically sent to the Club's registered email with T.I. </a:t>
            </a:r>
          </a:p>
          <a:p>
            <a:r>
              <a:rPr lang="en-US" dirty="0"/>
              <a:t>It is good practice for Clubs to have a generic email address registered with T.I. and for the BCM's to have access to it.</a:t>
            </a:r>
          </a:p>
          <a:p>
            <a:endParaRPr lang="en-US" dirty="0"/>
          </a:p>
        </p:txBody>
      </p:sp>
      <p:sp>
        <p:nvSpPr>
          <p:cNvPr id="4" name="Slide Number Placeholder 3"/>
          <p:cNvSpPr>
            <a:spLocks noGrp="1"/>
          </p:cNvSpPr>
          <p:nvPr>
            <p:ph type="sldNum" sz="quarter" idx="5"/>
          </p:nvPr>
        </p:nvSpPr>
        <p:spPr/>
        <p:txBody>
          <a:bodyPr/>
          <a:lstStyle/>
          <a:p>
            <a:fld id="{1C54B805-CDAB-3A40-8111-AB777D1FAB7A}" type="slidenum">
              <a:rPr lang="en-US" smtClean="0"/>
              <a:t>14</a:t>
            </a:fld>
            <a:endParaRPr lang="en-US"/>
          </a:p>
        </p:txBody>
      </p:sp>
    </p:spTree>
    <p:extLst>
      <p:ext uri="{BB962C8B-B14F-4D97-AF65-F5344CB8AC3E}">
        <p14:creationId xmlns:p14="http://schemas.microsoft.com/office/powerpoint/2010/main" val="15527764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sample of the automatic notification email.</a:t>
            </a:r>
          </a:p>
          <a:p>
            <a:r>
              <a:rPr lang="en-US" dirty="0"/>
              <a:t>As you can see, it gives the name of the member and the Level they have completed, as well as instructions on how to process the approval.</a:t>
            </a:r>
          </a:p>
        </p:txBody>
      </p:sp>
      <p:sp>
        <p:nvSpPr>
          <p:cNvPr id="4" name="Slide Number Placeholder 3"/>
          <p:cNvSpPr>
            <a:spLocks noGrp="1"/>
          </p:cNvSpPr>
          <p:nvPr>
            <p:ph type="sldNum" sz="quarter" idx="5"/>
          </p:nvPr>
        </p:nvSpPr>
        <p:spPr/>
        <p:txBody>
          <a:bodyPr/>
          <a:lstStyle/>
          <a:p>
            <a:fld id="{1C54B805-CDAB-3A40-8111-AB777D1FAB7A}" type="slidenum">
              <a:rPr lang="en-US" smtClean="0"/>
              <a:t>15</a:t>
            </a:fld>
            <a:endParaRPr lang="en-US"/>
          </a:p>
        </p:txBody>
      </p:sp>
    </p:spTree>
    <p:extLst>
      <p:ext uri="{BB962C8B-B14F-4D97-AF65-F5344CB8AC3E}">
        <p14:creationId xmlns:p14="http://schemas.microsoft.com/office/powerpoint/2010/main" val="18426102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that, in Pathways, Level Approval is a two step process...</a:t>
            </a:r>
          </a:p>
          <a:p>
            <a:endParaRPr lang="en-US" dirty="0"/>
          </a:p>
          <a:p>
            <a:r>
              <a:rPr lang="en-US" dirty="0"/>
              <a:t>You must approve the Level first in Base Camp (this will credit it to the member)</a:t>
            </a:r>
          </a:p>
          <a:p>
            <a:endParaRPr lang="en-US" dirty="0"/>
          </a:p>
          <a:p>
            <a:r>
              <a:rPr lang="en-US" dirty="0"/>
              <a:t>and then in Club Central (to register it in the Club's DCP).</a:t>
            </a:r>
          </a:p>
          <a:p>
            <a:endParaRPr lang="en-US" dirty="0"/>
          </a:p>
        </p:txBody>
      </p:sp>
      <p:sp>
        <p:nvSpPr>
          <p:cNvPr id="4" name="Slide Number Placeholder 3"/>
          <p:cNvSpPr>
            <a:spLocks noGrp="1"/>
          </p:cNvSpPr>
          <p:nvPr>
            <p:ph type="sldNum" sz="quarter" idx="5"/>
          </p:nvPr>
        </p:nvSpPr>
        <p:spPr/>
        <p:txBody>
          <a:bodyPr/>
          <a:lstStyle/>
          <a:p>
            <a:fld id="{1C54B805-CDAB-3A40-8111-AB777D1FAB7A}" type="slidenum">
              <a:rPr lang="en-US" smtClean="0"/>
              <a:t>16</a:t>
            </a:fld>
            <a:endParaRPr lang="en-US"/>
          </a:p>
        </p:txBody>
      </p:sp>
    </p:spTree>
    <p:extLst>
      <p:ext uri="{BB962C8B-B14F-4D97-AF65-F5344CB8AC3E}">
        <p14:creationId xmlns:p14="http://schemas.microsoft.com/office/powerpoint/2010/main" val="26562437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you receive notification that a Level has been completed, login as BCM and go to the BCM home page.</a:t>
            </a:r>
          </a:p>
          <a:p>
            <a:endParaRPr lang="en-US" dirty="0"/>
          </a:p>
          <a:p>
            <a:r>
              <a:rPr lang="en-US" dirty="0"/>
              <a:t>Click on the "Pending Requests" tile and it will take you to...</a:t>
            </a:r>
          </a:p>
        </p:txBody>
      </p:sp>
      <p:sp>
        <p:nvSpPr>
          <p:cNvPr id="4" name="Slide Number Placeholder 3"/>
          <p:cNvSpPr>
            <a:spLocks noGrp="1"/>
          </p:cNvSpPr>
          <p:nvPr>
            <p:ph type="sldNum" sz="quarter" idx="5"/>
          </p:nvPr>
        </p:nvSpPr>
        <p:spPr/>
        <p:txBody>
          <a:bodyPr/>
          <a:lstStyle/>
          <a:p>
            <a:fld id="{1C54B805-CDAB-3A40-8111-AB777D1FAB7A}" type="slidenum">
              <a:rPr lang="en-US" smtClean="0"/>
              <a:t>17</a:t>
            </a:fld>
            <a:endParaRPr lang="en-US"/>
          </a:p>
        </p:txBody>
      </p:sp>
    </p:spTree>
    <p:extLst>
      <p:ext uri="{BB962C8B-B14F-4D97-AF65-F5344CB8AC3E}">
        <p14:creationId xmlns:p14="http://schemas.microsoft.com/office/powerpoint/2010/main" val="26692409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Pending Requests page.</a:t>
            </a:r>
          </a:p>
          <a:p>
            <a:endParaRPr lang="en-US" dirty="0"/>
          </a:p>
          <a:p>
            <a:r>
              <a:rPr lang="en-US" dirty="0"/>
              <a:t>The member's name and details of the Level completed will show.</a:t>
            </a:r>
          </a:p>
        </p:txBody>
      </p:sp>
      <p:sp>
        <p:nvSpPr>
          <p:cNvPr id="4" name="Slide Number Placeholder 3"/>
          <p:cNvSpPr>
            <a:spLocks noGrp="1"/>
          </p:cNvSpPr>
          <p:nvPr>
            <p:ph type="sldNum" sz="quarter" idx="5"/>
          </p:nvPr>
        </p:nvSpPr>
        <p:spPr/>
        <p:txBody>
          <a:bodyPr/>
          <a:lstStyle/>
          <a:p>
            <a:fld id="{1C54B805-CDAB-3A40-8111-AB777D1FAB7A}" type="slidenum">
              <a:rPr lang="en-US" smtClean="0"/>
              <a:t>18</a:t>
            </a:fld>
            <a:endParaRPr lang="en-US"/>
          </a:p>
        </p:txBody>
      </p:sp>
    </p:spTree>
    <p:extLst>
      <p:ext uri="{BB962C8B-B14F-4D97-AF65-F5344CB8AC3E}">
        <p14:creationId xmlns:p14="http://schemas.microsoft.com/office/powerpoint/2010/main" val="17717348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Check the Club's records or/and ask the member for proof of completion, if required, and if satisfied that the Level has been completed, approve it by clicking on the green tick on the right hand side of the page.</a:t>
            </a:r>
          </a:p>
          <a:p>
            <a:endParaRPr lang="en-US" dirty="0"/>
          </a:p>
          <a:p>
            <a:r>
              <a:rPr lang="en-US" dirty="0"/>
              <a:t>If you are not satisfied that the Level has been completed, you can reject the request by clicking on the red arrow. </a:t>
            </a:r>
          </a:p>
          <a:p>
            <a:endParaRPr lang="en-US" dirty="0"/>
          </a:p>
          <a:p>
            <a:r>
              <a:rPr lang="en-US" dirty="0"/>
              <a:t>A small window will appear on the left hand side of the screen, where you can write a message to the member, explaining your reason for approval or rejection.  The member will receive the message by email.</a:t>
            </a:r>
          </a:p>
        </p:txBody>
      </p:sp>
      <p:sp>
        <p:nvSpPr>
          <p:cNvPr id="4" name="Slide Number Placeholder 3"/>
          <p:cNvSpPr>
            <a:spLocks noGrp="1"/>
          </p:cNvSpPr>
          <p:nvPr>
            <p:ph type="sldNum" sz="quarter" idx="5"/>
          </p:nvPr>
        </p:nvSpPr>
        <p:spPr/>
        <p:txBody>
          <a:bodyPr/>
          <a:lstStyle/>
          <a:p>
            <a:fld id="{1C54B805-CDAB-3A40-8111-AB777D1FAB7A}" type="slidenum">
              <a:rPr lang="en-US" smtClean="0"/>
              <a:t>19</a:t>
            </a:fld>
            <a:endParaRPr lang="en-US"/>
          </a:p>
        </p:txBody>
      </p:sp>
    </p:spTree>
    <p:extLst>
      <p:ext uri="{BB962C8B-B14F-4D97-AF65-F5344CB8AC3E}">
        <p14:creationId xmlns:p14="http://schemas.microsoft.com/office/powerpoint/2010/main" val="1820496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54113"/>
            <a:ext cx="5540375" cy="3117850"/>
          </a:xfrm>
        </p:spPr>
      </p:sp>
      <p:sp>
        <p:nvSpPr>
          <p:cNvPr id="3" name="Notes Placeholder 2"/>
          <p:cNvSpPr>
            <a:spLocks noGrp="1"/>
          </p:cNvSpPr>
          <p:nvPr>
            <p:ph type="body" idx="1"/>
          </p:nvPr>
        </p:nvSpPr>
        <p:spPr/>
        <p:txBody>
          <a:bodyPr/>
          <a:lstStyle/>
          <a:p>
            <a:endParaRPr lang="en-US" dirty="0"/>
          </a:p>
          <a:p>
            <a:endParaRPr lang="en-US" dirty="0"/>
          </a:p>
          <a:p>
            <a:r>
              <a:rPr lang="en-US" dirty="0"/>
              <a:t>My name is Sebastian Sabater, I am the District 70 Pathways Team Leader and have been working on Pathways for the last four years…</a:t>
            </a:r>
          </a:p>
          <a:p>
            <a:endParaRPr lang="en-US" dirty="0"/>
          </a:p>
        </p:txBody>
      </p:sp>
      <p:sp>
        <p:nvSpPr>
          <p:cNvPr id="4" name="Slide Number Placeholder 3"/>
          <p:cNvSpPr>
            <a:spLocks noGrp="1"/>
          </p:cNvSpPr>
          <p:nvPr>
            <p:ph type="sldNum" sz="quarter" idx="10"/>
          </p:nvPr>
        </p:nvSpPr>
        <p:spPr/>
        <p:txBody>
          <a:bodyPr/>
          <a:lstStyle/>
          <a:p>
            <a:fld id="{1C54B805-CDAB-3A40-8111-AB777D1FAB7A}" type="slidenum">
              <a:rPr lang="en-US" smtClean="0"/>
              <a:t>2</a:t>
            </a:fld>
            <a:endParaRPr lang="en-US"/>
          </a:p>
        </p:txBody>
      </p:sp>
    </p:spTree>
    <p:extLst>
      <p:ext uri="{BB962C8B-B14F-4D97-AF65-F5344CB8AC3E}">
        <p14:creationId xmlns:p14="http://schemas.microsoft.com/office/powerpoint/2010/main" val="18655691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approve the Level, an automatic email will be sent to the member and to the Club's registered email with T.I., confirming your approval. </a:t>
            </a:r>
          </a:p>
          <a:p>
            <a:endParaRPr lang="en-US" dirty="0"/>
          </a:p>
          <a:p>
            <a:r>
              <a:rPr lang="en-US" dirty="0"/>
              <a:t>This is a sample of the email.</a:t>
            </a:r>
          </a:p>
        </p:txBody>
      </p:sp>
      <p:sp>
        <p:nvSpPr>
          <p:cNvPr id="4" name="Slide Number Placeholder 3"/>
          <p:cNvSpPr>
            <a:spLocks noGrp="1"/>
          </p:cNvSpPr>
          <p:nvPr>
            <p:ph type="sldNum" sz="quarter" idx="5"/>
          </p:nvPr>
        </p:nvSpPr>
        <p:spPr/>
        <p:txBody>
          <a:bodyPr/>
          <a:lstStyle/>
          <a:p>
            <a:fld id="{1C54B805-CDAB-3A40-8111-AB777D1FAB7A}" type="slidenum">
              <a:rPr lang="en-US" smtClean="0"/>
              <a:t>20</a:t>
            </a:fld>
            <a:endParaRPr lang="en-US"/>
          </a:p>
        </p:txBody>
      </p:sp>
    </p:spTree>
    <p:extLst>
      <p:ext uri="{BB962C8B-B14F-4D97-AF65-F5344CB8AC3E}">
        <p14:creationId xmlns:p14="http://schemas.microsoft.com/office/powerpoint/2010/main" val="42133114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next task as BCM is to register the Level in Club Central.</a:t>
            </a:r>
          </a:p>
          <a:p>
            <a:endParaRPr lang="en-US" dirty="0"/>
          </a:p>
          <a:p>
            <a:r>
              <a:rPr lang="en-US" dirty="0"/>
              <a:t>Members registered with more than one Club must decide which of their Clubs will receive the Award.  Always check with the member before registering the Award with Club Central, since once it has been registered with a Club, the Award can't be transferred to another.</a:t>
            </a:r>
          </a:p>
          <a:p>
            <a:endParaRPr lang="en-US" dirty="0"/>
          </a:p>
          <a:p>
            <a:r>
              <a:rPr lang="en-US" dirty="0"/>
              <a:t>Once the member has confirmed they want the award to go to your Club, login to the T.I website, and on the main page click on "Club Central", a number of options will appear on a drop down menu. Click on "Club Central" and the Club Central page will come up.</a:t>
            </a:r>
          </a:p>
        </p:txBody>
      </p:sp>
      <p:sp>
        <p:nvSpPr>
          <p:cNvPr id="4" name="Slide Number Placeholder 3"/>
          <p:cNvSpPr>
            <a:spLocks noGrp="1"/>
          </p:cNvSpPr>
          <p:nvPr>
            <p:ph type="sldNum" sz="quarter" idx="5"/>
          </p:nvPr>
        </p:nvSpPr>
        <p:spPr/>
        <p:txBody>
          <a:bodyPr/>
          <a:lstStyle/>
          <a:p>
            <a:fld id="{1C54B805-CDAB-3A40-8111-AB777D1FAB7A}" type="slidenum">
              <a:rPr lang="en-US" smtClean="0"/>
              <a:t>21</a:t>
            </a:fld>
            <a:endParaRPr lang="en-US"/>
          </a:p>
        </p:txBody>
      </p:sp>
    </p:spTree>
    <p:extLst>
      <p:ext uri="{BB962C8B-B14F-4D97-AF65-F5344CB8AC3E}">
        <p14:creationId xmlns:p14="http://schemas.microsoft.com/office/powerpoint/2010/main" val="21917862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have access to more than one Club records, click on the Club that is to receive the Award.  A new screen will appear.</a:t>
            </a:r>
          </a:p>
        </p:txBody>
      </p:sp>
      <p:sp>
        <p:nvSpPr>
          <p:cNvPr id="4" name="Slide Number Placeholder 3"/>
          <p:cNvSpPr>
            <a:spLocks noGrp="1"/>
          </p:cNvSpPr>
          <p:nvPr>
            <p:ph type="sldNum" sz="quarter" idx="5"/>
          </p:nvPr>
        </p:nvSpPr>
        <p:spPr/>
        <p:txBody>
          <a:bodyPr/>
          <a:lstStyle/>
          <a:p>
            <a:fld id="{1C54B805-CDAB-3A40-8111-AB777D1FAB7A}" type="slidenum">
              <a:rPr lang="en-US" smtClean="0"/>
              <a:t>22</a:t>
            </a:fld>
            <a:endParaRPr lang="en-US"/>
          </a:p>
        </p:txBody>
      </p:sp>
    </p:spTree>
    <p:extLst>
      <p:ext uri="{BB962C8B-B14F-4D97-AF65-F5344CB8AC3E}">
        <p14:creationId xmlns:p14="http://schemas.microsoft.com/office/powerpoint/2010/main" val="23770493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 "Submit Education Awards"</a:t>
            </a:r>
          </a:p>
        </p:txBody>
      </p:sp>
      <p:sp>
        <p:nvSpPr>
          <p:cNvPr id="4" name="Slide Number Placeholder 3"/>
          <p:cNvSpPr>
            <a:spLocks noGrp="1"/>
          </p:cNvSpPr>
          <p:nvPr>
            <p:ph type="sldNum" sz="quarter" idx="5"/>
          </p:nvPr>
        </p:nvSpPr>
        <p:spPr/>
        <p:txBody>
          <a:bodyPr/>
          <a:lstStyle/>
          <a:p>
            <a:fld id="{1C54B805-CDAB-3A40-8111-AB777D1FAB7A}" type="slidenum">
              <a:rPr lang="en-US" smtClean="0"/>
              <a:t>23</a:t>
            </a:fld>
            <a:endParaRPr lang="en-US"/>
          </a:p>
        </p:txBody>
      </p:sp>
    </p:spTree>
    <p:extLst>
      <p:ext uri="{BB962C8B-B14F-4D97-AF65-F5344CB8AC3E}">
        <p14:creationId xmlns:p14="http://schemas.microsoft.com/office/powerpoint/2010/main" val="19223899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screen will appear.  A list of Club members will show under "Select Member".  Click on the name of the member that achieved the Award and then, under "Select Education Program", click on the Award that has been achieved.</a:t>
            </a:r>
          </a:p>
        </p:txBody>
      </p:sp>
      <p:sp>
        <p:nvSpPr>
          <p:cNvPr id="4" name="Slide Number Placeholder 3"/>
          <p:cNvSpPr>
            <a:spLocks noGrp="1"/>
          </p:cNvSpPr>
          <p:nvPr>
            <p:ph type="sldNum" sz="quarter" idx="5"/>
          </p:nvPr>
        </p:nvSpPr>
        <p:spPr/>
        <p:txBody>
          <a:bodyPr/>
          <a:lstStyle/>
          <a:p>
            <a:fld id="{1C54B805-CDAB-3A40-8111-AB777D1FAB7A}" type="slidenum">
              <a:rPr lang="en-US" smtClean="0"/>
              <a:t>24</a:t>
            </a:fld>
            <a:endParaRPr lang="en-US"/>
          </a:p>
        </p:txBody>
      </p:sp>
    </p:spTree>
    <p:extLst>
      <p:ext uri="{BB962C8B-B14F-4D97-AF65-F5344CB8AC3E}">
        <p14:creationId xmlns:p14="http://schemas.microsoft.com/office/powerpoint/2010/main" val="18826358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"Review and Submission" button will come up on the bottom right hand side of the screen. Click on it to confirm.</a:t>
            </a:r>
          </a:p>
          <a:p>
            <a:endParaRPr lang="en-US" dirty="0"/>
          </a:p>
          <a:p>
            <a:r>
              <a:rPr lang="en-US" dirty="0"/>
              <a:t>This will allocate the Award to your Club's DCP.</a:t>
            </a:r>
          </a:p>
        </p:txBody>
      </p:sp>
      <p:sp>
        <p:nvSpPr>
          <p:cNvPr id="4" name="Slide Number Placeholder 3"/>
          <p:cNvSpPr>
            <a:spLocks noGrp="1"/>
          </p:cNvSpPr>
          <p:nvPr>
            <p:ph type="sldNum" sz="quarter" idx="5"/>
          </p:nvPr>
        </p:nvSpPr>
        <p:spPr/>
        <p:txBody>
          <a:bodyPr/>
          <a:lstStyle/>
          <a:p>
            <a:fld id="{1C54B805-CDAB-3A40-8111-AB777D1FAB7A}" type="slidenum">
              <a:rPr lang="en-US" smtClean="0"/>
              <a:t>25</a:t>
            </a:fld>
            <a:endParaRPr lang="en-US"/>
          </a:p>
        </p:txBody>
      </p:sp>
    </p:spTree>
    <p:extLst>
      <p:ext uri="{BB962C8B-B14F-4D97-AF65-F5344CB8AC3E}">
        <p14:creationId xmlns:p14="http://schemas.microsoft.com/office/powerpoint/2010/main" val="35692311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notification like the one shown, will be sent to the member and to the Club's registered email address with T.I.</a:t>
            </a:r>
          </a:p>
        </p:txBody>
      </p:sp>
      <p:sp>
        <p:nvSpPr>
          <p:cNvPr id="4" name="Slide Number Placeholder 3"/>
          <p:cNvSpPr>
            <a:spLocks noGrp="1"/>
          </p:cNvSpPr>
          <p:nvPr>
            <p:ph type="sldNum" sz="quarter" idx="5"/>
          </p:nvPr>
        </p:nvSpPr>
        <p:spPr/>
        <p:txBody>
          <a:bodyPr/>
          <a:lstStyle/>
          <a:p>
            <a:fld id="{1C54B805-CDAB-3A40-8111-AB777D1FAB7A}" type="slidenum">
              <a:rPr lang="en-US" smtClean="0"/>
              <a:t>26</a:t>
            </a:fld>
            <a:endParaRPr lang="en-US"/>
          </a:p>
        </p:txBody>
      </p:sp>
    </p:spTree>
    <p:extLst>
      <p:ext uri="{BB962C8B-B14F-4D97-AF65-F5344CB8AC3E}">
        <p14:creationId xmlns:p14="http://schemas.microsoft.com/office/powerpoint/2010/main" val="22983966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a:t>
            </a:r>
          </a:p>
          <a:p>
            <a:endParaRPr lang="en-US" dirty="0"/>
          </a:p>
          <a:p>
            <a:r>
              <a:rPr lang="en-US" dirty="0"/>
              <a:t>You should receive two confirmations, one after you enter the Award in Base Camp</a:t>
            </a:r>
          </a:p>
          <a:p>
            <a:endParaRPr lang="en-US" dirty="0"/>
          </a:p>
          <a:p>
            <a:r>
              <a:rPr lang="en-US" dirty="0"/>
              <a:t>and another when you submit it in Club Central.</a:t>
            </a:r>
          </a:p>
        </p:txBody>
      </p:sp>
      <p:sp>
        <p:nvSpPr>
          <p:cNvPr id="4" name="Slide Number Placeholder 3"/>
          <p:cNvSpPr>
            <a:spLocks noGrp="1"/>
          </p:cNvSpPr>
          <p:nvPr>
            <p:ph type="sldNum" sz="quarter" idx="5"/>
          </p:nvPr>
        </p:nvSpPr>
        <p:spPr/>
        <p:txBody>
          <a:bodyPr/>
          <a:lstStyle/>
          <a:p>
            <a:fld id="{1C54B805-CDAB-3A40-8111-AB777D1FAB7A}" type="slidenum">
              <a:rPr lang="en-US" smtClean="0"/>
              <a:t>27</a:t>
            </a:fld>
            <a:endParaRPr lang="en-US"/>
          </a:p>
        </p:txBody>
      </p:sp>
    </p:spTree>
    <p:extLst>
      <p:ext uri="{BB962C8B-B14F-4D97-AF65-F5344CB8AC3E}">
        <p14:creationId xmlns:p14="http://schemas.microsoft.com/office/powerpoint/2010/main" val="18971337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54113"/>
            <a:ext cx="5540375" cy="3117850"/>
          </a:xfrm>
        </p:spPr>
      </p:sp>
      <p:sp>
        <p:nvSpPr>
          <p:cNvPr id="3" name="Notes Placeholder 2"/>
          <p:cNvSpPr>
            <a:spLocks noGrp="1"/>
          </p:cNvSpPr>
          <p:nvPr>
            <p:ph type="body" idx="1"/>
          </p:nvPr>
        </p:nvSpPr>
        <p:spPr/>
        <p:txBody>
          <a:bodyPr/>
          <a:lstStyle/>
          <a:p>
            <a:r>
              <a:rPr lang="en-US" dirty="0"/>
              <a:t>As a Base Camp Manager, you can access a number of Tutorials that will help you perform the various activities for your role.</a:t>
            </a:r>
          </a:p>
          <a:p>
            <a:endParaRPr lang="en-US" dirty="0"/>
          </a:p>
          <a:p>
            <a:r>
              <a:rPr lang="en-US" dirty="0"/>
              <a:t>Go to the BCM home page and click on the "Manager Tutorials" tile.</a:t>
            </a:r>
          </a:p>
          <a:p>
            <a:endParaRPr lang="en-US" dirty="0"/>
          </a:p>
          <a:p>
            <a:endParaRPr lang="en-US" dirty="0"/>
          </a:p>
        </p:txBody>
      </p:sp>
      <p:sp>
        <p:nvSpPr>
          <p:cNvPr id="4" name="Slide Number Placeholder 3"/>
          <p:cNvSpPr>
            <a:spLocks noGrp="1"/>
          </p:cNvSpPr>
          <p:nvPr>
            <p:ph type="sldNum" sz="quarter" idx="10"/>
          </p:nvPr>
        </p:nvSpPr>
        <p:spPr/>
        <p:txBody>
          <a:bodyPr/>
          <a:lstStyle/>
          <a:p>
            <a:fld id="{1C54B805-CDAB-3A40-8111-AB777D1FAB7A}" type="slidenum">
              <a:rPr lang="en-US" smtClean="0"/>
              <a:t>28</a:t>
            </a:fld>
            <a:endParaRPr lang="en-US"/>
          </a:p>
        </p:txBody>
      </p:sp>
    </p:spTree>
    <p:extLst>
      <p:ext uri="{BB962C8B-B14F-4D97-AF65-F5344CB8AC3E}">
        <p14:creationId xmlns:p14="http://schemas.microsoft.com/office/powerpoint/2010/main" val="68895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will open a new page with six blue tiles.  Each one has a number of </a:t>
            </a:r>
            <a:r>
              <a:rPr lang="en-US" dirty="0" err="1"/>
              <a:t>educationals</a:t>
            </a:r>
            <a:r>
              <a:rPr lang="en-US" dirty="0"/>
              <a:t> (PDF files, interactive pages or short videos) on the various subjects.</a:t>
            </a:r>
          </a:p>
        </p:txBody>
      </p:sp>
      <p:sp>
        <p:nvSpPr>
          <p:cNvPr id="4" name="Slide Number Placeholder 3"/>
          <p:cNvSpPr>
            <a:spLocks noGrp="1"/>
          </p:cNvSpPr>
          <p:nvPr>
            <p:ph type="sldNum" sz="quarter" idx="5"/>
          </p:nvPr>
        </p:nvSpPr>
        <p:spPr/>
        <p:txBody>
          <a:bodyPr/>
          <a:lstStyle/>
          <a:p>
            <a:fld id="{1C54B805-CDAB-3A40-8111-AB777D1FAB7A}" type="slidenum">
              <a:rPr lang="en-US" smtClean="0"/>
              <a:t>29</a:t>
            </a:fld>
            <a:endParaRPr lang="en-US"/>
          </a:p>
        </p:txBody>
      </p:sp>
    </p:spTree>
    <p:extLst>
      <p:ext uri="{BB962C8B-B14F-4D97-AF65-F5344CB8AC3E}">
        <p14:creationId xmlns:p14="http://schemas.microsoft.com/office/powerpoint/2010/main" val="25124982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54113"/>
            <a:ext cx="5540375" cy="3117850"/>
          </a:xfrm>
        </p:spPr>
      </p:sp>
      <p:sp>
        <p:nvSpPr>
          <p:cNvPr id="3" name="Notes Placeholder 2"/>
          <p:cNvSpPr>
            <a:spLocks noGrp="1"/>
          </p:cNvSpPr>
          <p:nvPr>
            <p:ph type="body" idx="1"/>
          </p:nvPr>
        </p:nvSpPr>
        <p:spPr/>
        <p:txBody>
          <a:bodyPr/>
          <a:lstStyle/>
          <a:p>
            <a:r>
              <a:rPr lang="en-US" dirty="0"/>
              <a:t>Today’s Agenda includes information on… (read from the screen up to Projects on Printed Materials)</a:t>
            </a:r>
          </a:p>
          <a:p>
            <a:endParaRPr lang="en-US" dirty="0"/>
          </a:p>
          <a:p>
            <a:r>
              <a:rPr lang="en-US" dirty="0"/>
              <a:t>At the end we’ll have a Q&amp;A session where I will do my best to explain and answer any queries you may have.</a:t>
            </a:r>
          </a:p>
        </p:txBody>
      </p:sp>
      <p:sp>
        <p:nvSpPr>
          <p:cNvPr id="4" name="Slide Number Placeholder 3"/>
          <p:cNvSpPr>
            <a:spLocks noGrp="1"/>
          </p:cNvSpPr>
          <p:nvPr>
            <p:ph type="sldNum" sz="quarter" idx="10"/>
          </p:nvPr>
        </p:nvSpPr>
        <p:spPr/>
        <p:txBody>
          <a:bodyPr/>
          <a:lstStyle/>
          <a:p>
            <a:fld id="{1C54B805-CDAB-3A40-8111-AB777D1FAB7A}" type="slidenum">
              <a:rPr lang="en-US" smtClean="0"/>
              <a:t>3</a:t>
            </a:fld>
            <a:endParaRPr lang="en-US"/>
          </a:p>
        </p:txBody>
      </p:sp>
    </p:spTree>
    <p:extLst>
      <p:ext uri="{BB962C8B-B14F-4D97-AF65-F5344CB8AC3E}">
        <p14:creationId xmlns:p14="http://schemas.microsoft.com/office/powerpoint/2010/main" val="13628315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click on a tile, a list of </a:t>
            </a:r>
            <a:r>
              <a:rPr lang="en-US" dirty="0" err="1"/>
              <a:t>educationals</a:t>
            </a:r>
            <a:r>
              <a:rPr lang="en-US" dirty="0"/>
              <a:t> on that subject will display below the tile.  Click on the name of the educational and it will open for you.</a:t>
            </a:r>
          </a:p>
          <a:p>
            <a:endParaRPr lang="en-US" dirty="0"/>
          </a:p>
        </p:txBody>
      </p:sp>
      <p:sp>
        <p:nvSpPr>
          <p:cNvPr id="4" name="Slide Number Placeholder 3"/>
          <p:cNvSpPr>
            <a:spLocks noGrp="1"/>
          </p:cNvSpPr>
          <p:nvPr>
            <p:ph type="sldNum" sz="quarter" idx="5"/>
          </p:nvPr>
        </p:nvSpPr>
        <p:spPr/>
        <p:txBody>
          <a:bodyPr/>
          <a:lstStyle/>
          <a:p>
            <a:fld id="{1C54B805-CDAB-3A40-8111-AB777D1FAB7A}" type="slidenum">
              <a:rPr lang="en-US" smtClean="0"/>
              <a:t>30</a:t>
            </a:fld>
            <a:endParaRPr lang="en-US"/>
          </a:p>
        </p:txBody>
      </p:sp>
    </p:spTree>
    <p:extLst>
      <p:ext uri="{BB962C8B-B14F-4D97-AF65-F5344CB8AC3E}">
        <p14:creationId xmlns:p14="http://schemas.microsoft.com/office/powerpoint/2010/main" val="15176741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Club member may choose to do a Project outside their Club; at another Toastmasters Club or at a non-Toastmasters </a:t>
            </a:r>
            <a:r>
              <a:rPr lang="en-US" dirty="0" err="1"/>
              <a:t>organisation</a:t>
            </a:r>
            <a:r>
              <a:rPr lang="en-US" dirty="0"/>
              <a:t>.</a:t>
            </a:r>
          </a:p>
          <a:p>
            <a:endParaRPr lang="en-US" dirty="0"/>
          </a:p>
          <a:p>
            <a:r>
              <a:rPr lang="en-US" dirty="0"/>
              <a:t>Pathways provides a recording and approval system to facilitate this process.</a:t>
            </a:r>
          </a:p>
          <a:p>
            <a:endParaRPr lang="en-US" dirty="0"/>
          </a:p>
          <a:p>
            <a:r>
              <a:rPr lang="en-US" dirty="0"/>
              <a:t>It is not mandatory for members to use this system to notify their VPEs when they do a speech outside their Club, but it assists the BCM to confirm all tasks have been completed prior to approving a Level.</a:t>
            </a:r>
          </a:p>
          <a:p>
            <a:endParaRPr lang="en-US" dirty="0"/>
          </a:p>
          <a:p>
            <a:r>
              <a:rPr lang="en-US" dirty="0"/>
              <a:t>To access the tutorials, go to the BCM home page and click on the "Manager Tutorials" tile.</a:t>
            </a:r>
          </a:p>
        </p:txBody>
      </p:sp>
      <p:sp>
        <p:nvSpPr>
          <p:cNvPr id="4" name="Slide Number Placeholder 3"/>
          <p:cNvSpPr>
            <a:spLocks noGrp="1"/>
          </p:cNvSpPr>
          <p:nvPr>
            <p:ph type="sldNum" sz="quarter" idx="5"/>
          </p:nvPr>
        </p:nvSpPr>
        <p:spPr/>
        <p:txBody>
          <a:bodyPr/>
          <a:lstStyle/>
          <a:p>
            <a:fld id="{1C54B805-CDAB-3A40-8111-AB777D1FAB7A}" type="slidenum">
              <a:rPr lang="en-US" smtClean="0"/>
              <a:t>31</a:t>
            </a:fld>
            <a:endParaRPr lang="en-US"/>
          </a:p>
        </p:txBody>
      </p:sp>
    </p:spTree>
    <p:extLst>
      <p:ext uri="{BB962C8B-B14F-4D97-AF65-F5344CB8AC3E}">
        <p14:creationId xmlns:p14="http://schemas.microsoft.com/office/powerpoint/2010/main" val="11808047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new page, click on "Projects Outside of Our Club" and the list of tutorials will show.  Click on the one you want to learn about.</a:t>
            </a:r>
          </a:p>
        </p:txBody>
      </p:sp>
      <p:sp>
        <p:nvSpPr>
          <p:cNvPr id="4" name="Slide Number Placeholder 3"/>
          <p:cNvSpPr>
            <a:spLocks noGrp="1"/>
          </p:cNvSpPr>
          <p:nvPr>
            <p:ph type="sldNum" sz="quarter" idx="5"/>
          </p:nvPr>
        </p:nvSpPr>
        <p:spPr/>
        <p:txBody>
          <a:bodyPr/>
          <a:lstStyle/>
          <a:p>
            <a:fld id="{1C54B805-CDAB-3A40-8111-AB777D1FAB7A}" type="slidenum">
              <a:rPr lang="en-US" smtClean="0"/>
              <a:t>32</a:t>
            </a:fld>
            <a:endParaRPr lang="en-US"/>
          </a:p>
        </p:txBody>
      </p:sp>
    </p:spTree>
    <p:extLst>
      <p:ext uri="{BB962C8B-B14F-4D97-AF65-F5344CB8AC3E}">
        <p14:creationId xmlns:p14="http://schemas.microsoft.com/office/powerpoint/2010/main" val="27335265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sample page of one of the interactive tutorials.</a:t>
            </a:r>
          </a:p>
        </p:txBody>
      </p:sp>
      <p:sp>
        <p:nvSpPr>
          <p:cNvPr id="4" name="Slide Number Placeholder 3"/>
          <p:cNvSpPr>
            <a:spLocks noGrp="1"/>
          </p:cNvSpPr>
          <p:nvPr>
            <p:ph type="sldNum" sz="quarter" idx="5"/>
          </p:nvPr>
        </p:nvSpPr>
        <p:spPr/>
        <p:txBody>
          <a:bodyPr/>
          <a:lstStyle/>
          <a:p>
            <a:fld id="{1C54B805-CDAB-3A40-8111-AB777D1FAB7A}" type="slidenum">
              <a:rPr lang="en-US" smtClean="0"/>
              <a:t>33</a:t>
            </a:fld>
            <a:endParaRPr lang="en-US"/>
          </a:p>
        </p:txBody>
      </p:sp>
    </p:spTree>
    <p:extLst>
      <p:ext uri="{BB962C8B-B14F-4D97-AF65-F5344CB8AC3E}">
        <p14:creationId xmlns:p14="http://schemas.microsoft.com/office/powerpoint/2010/main" val="31285470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Projects on printed materials currently represent about 0.5 % worldwide, of the total number of Paths taken up by Toastmasters.</a:t>
            </a:r>
          </a:p>
          <a:p>
            <a:endParaRPr lang="en-US" dirty="0"/>
          </a:p>
          <a:p>
            <a:r>
              <a:rPr lang="en-US" dirty="0"/>
              <a:t>Each individual Project must be validated by a BCM and Levels approved on completion.</a:t>
            </a:r>
          </a:p>
        </p:txBody>
      </p:sp>
      <p:sp>
        <p:nvSpPr>
          <p:cNvPr id="4" name="Slide Number Placeholder 3"/>
          <p:cNvSpPr>
            <a:spLocks noGrp="1"/>
          </p:cNvSpPr>
          <p:nvPr>
            <p:ph type="sldNum" sz="quarter" idx="5"/>
          </p:nvPr>
        </p:nvSpPr>
        <p:spPr/>
        <p:txBody>
          <a:bodyPr/>
          <a:lstStyle/>
          <a:p>
            <a:fld id="{1C54B805-CDAB-3A40-8111-AB777D1FAB7A}" type="slidenum">
              <a:rPr lang="en-US" smtClean="0"/>
              <a:t>34</a:t>
            </a:fld>
            <a:endParaRPr lang="en-US"/>
          </a:p>
        </p:txBody>
      </p:sp>
    </p:spTree>
    <p:extLst>
      <p:ext uri="{BB962C8B-B14F-4D97-AF65-F5344CB8AC3E}">
        <p14:creationId xmlns:p14="http://schemas.microsoft.com/office/powerpoint/2010/main" val="23284267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 the "Path Completion in Printed Materials" tile to reveal the </a:t>
            </a:r>
            <a:r>
              <a:rPr lang="en-US" dirty="0" err="1"/>
              <a:t>educationals</a:t>
            </a:r>
            <a:r>
              <a:rPr lang="en-US" dirty="0"/>
              <a:t> available on this subject.</a:t>
            </a:r>
          </a:p>
        </p:txBody>
      </p:sp>
      <p:sp>
        <p:nvSpPr>
          <p:cNvPr id="4" name="Slide Number Placeholder 3"/>
          <p:cNvSpPr>
            <a:spLocks noGrp="1"/>
          </p:cNvSpPr>
          <p:nvPr>
            <p:ph type="sldNum" sz="quarter" idx="5"/>
          </p:nvPr>
        </p:nvSpPr>
        <p:spPr/>
        <p:txBody>
          <a:bodyPr/>
          <a:lstStyle/>
          <a:p>
            <a:fld id="{1C54B805-CDAB-3A40-8111-AB777D1FAB7A}" type="slidenum">
              <a:rPr lang="en-US" smtClean="0"/>
              <a:t>35</a:t>
            </a:fld>
            <a:endParaRPr lang="en-US"/>
          </a:p>
        </p:txBody>
      </p:sp>
    </p:spTree>
    <p:extLst>
      <p:ext uri="{BB962C8B-B14F-4D97-AF65-F5344CB8AC3E}">
        <p14:creationId xmlns:p14="http://schemas.microsoft.com/office/powerpoint/2010/main" val="33795587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now reached the end of this session.</a:t>
            </a:r>
          </a:p>
          <a:p>
            <a:endParaRPr lang="en-US" dirty="0"/>
          </a:p>
          <a:p>
            <a:r>
              <a:rPr lang="en-US" dirty="0"/>
              <a:t>In summary, we have learnt... (read from the screen)</a:t>
            </a:r>
          </a:p>
          <a:p>
            <a:endParaRPr lang="en-US" dirty="0"/>
          </a:p>
        </p:txBody>
      </p:sp>
      <p:sp>
        <p:nvSpPr>
          <p:cNvPr id="4" name="Slide Number Placeholder 3"/>
          <p:cNvSpPr>
            <a:spLocks noGrp="1"/>
          </p:cNvSpPr>
          <p:nvPr>
            <p:ph type="sldNum" sz="quarter" idx="5"/>
          </p:nvPr>
        </p:nvSpPr>
        <p:spPr/>
        <p:txBody>
          <a:bodyPr/>
          <a:lstStyle/>
          <a:p>
            <a:fld id="{1C54B805-CDAB-3A40-8111-AB777D1FAB7A}" type="slidenum">
              <a:rPr lang="en-US" smtClean="0"/>
              <a:t>36</a:t>
            </a:fld>
            <a:endParaRPr lang="en-US"/>
          </a:p>
        </p:txBody>
      </p:sp>
    </p:spTree>
    <p:extLst>
      <p:ext uri="{BB962C8B-B14F-4D97-AF65-F5344CB8AC3E}">
        <p14:creationId xmlns:p14="http://schemas.microsoft.com/office/powerpoint/2010/main" val="13117665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Are there any questions?</a:t>
            </a:r>
          </a:p>
          <a:p>
            <a:endParaRPr lang="en-US" dirty="0"/>
          </a:p>
        </p:txBody>
      </p:sp>
      <p:sp>
        <p:nvSpPr>
          <p:cNvPr id="4" name="Slide Number Placeholder 3"/>
          <p:cNvSpPr>
            <a:spLocks noGrp="1"/>
          </p:cNvSpPr>
          <p:nvPr>
            <p:ph type="sldNum" sz="quarter" idx="10"/>
          </p:nvPr>
        </p:nvSpPr>
        <p:spPr/>
        <p:txBody>
          <a:bodyPr/>
          <a:lstStyle/>
          <a:p>
            <a:fld id="{1C54B805-CDAB-3A40-8111-AB777D1FAB7A}" type="slidenum">
              <a:rPr lang="en-US" smtClean="0"/>
              <a:t>37</a:t>
            </a:fld>
            <a:endParaRPr lang="en-US"/>
          </a:p>
        </p:txBody>
      </p:sp>
    </p:spTree>
    <p:extLst>
      <p:ext uri="{BB962C8B-B14F-4D97-AF65-F5344CB8AC3E}">
        <p14:creationId xmlns:p14="http://schemas.microsoft.com/office/powerpoint/2010/main" val="19788905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thanks for your interest and attention.</a:t>
            </a:r>
          </a:p>
        </p:txBody>
      </p:sp>
      <p:sp>
        <p:nvSpPr>
          <p:cNvPr id="4" name="Slide Number Placeholder 3"/>
          <p:cNvSpPr>
            <a:spLocks noGrp="1"/>
          </p:cNvSpPr>
          <p:nvPr>
            <p:ph type="sldNum" sz="quarter" idx="5"/>
          </p:nvPr>
        </p:nvSpPr>
        <p:spPr/>
        <p:txBody>
          <a:bodyPr/>
          <a:lstStyle/>
          <a:p>
            <a:fld id="{1C54B805-CDAB-3A40-8111-AB777D1FAB7A}" type="slidenum">
              <a:rPr lang="en-US" smtClean="0"/>
              <a:t>38</a:t>
            </a:fld>
            <a:endParaRPr lang="en-US"/>
          </a:p>
        </p:txBody>
      </p:sp>
    </p:spTree>
    <p:extLst>
      <p:ext uri="{BB962C8B-B14F-4D97-AF65-F5344CB8AC3E}">
        <p14:creationId xmlns:p14="http://schemas.microsoft.com/office/powerpoint/2010/main" val="1501066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start by answering the first item in the Agenda, Who is the Base Camp Manager?</a:t>
            </a:r>
          </a:p>
          <a:p>
            <a:endParaRPr lang="en-US" dirty="0"/>
          </a:p>
          <a:p>
            <a:r>
              <a:rPr lang="en-US" dirty="0"/>
              <a:t>The position of BCM is automatically assigned to the President, Vice President Education and Secretary of each Club.</a:t>
            </a:r>
          </a:p>
          <a:p>
            <a:endParaRPr lang="en-US" dirty="0"/>
          </a:p>
          <a:p>
            <a:r>
              <a:rPr lang="en-US" dirty="0"/>
              <a:t>The VPE has the responsibility for ensuring all Educational Achievements are allocated to the members and assigned to the Club’s DCP, but the President and Secretary also have full access to Base Camp and can perform the same verification and approval tasks as the VPE.  Note that Base Camp Managers can’t approve their own work, so any achievements accomplished by the VPE must be approved by one of the other two BCMs.</a:t>
            </a:r>
          </a:p>
          <a:p>
            <a:endParaRPr lang="en-US" dirty="0"/>
          </a:p>
        </p:txBody>
      </p:sp>
      <p:sp>
        <p:nvSpPr>
          <p:cNvPr id="4" name="Slide Number Placeholder 3"/>
          <p:cNvSpPr>
            <a:spLocks noGrp="1"/>
          </p:cNvSpPr>
          <p:nvPr>
            <p:ph type="sldNum" sz="quarter" idx="10"/>
          </p:nvPr>
        </p:nvSpPr>
        <p:spPr/>
        <p:txBody>
          <a:bodyPr/>
          <a:lstStyle/>
          <a:p>
            <a:fld id="{1C54B805-CDAB-3A40-8111-AB777D1FAB7A}" type="slidenum">
              <a:rPr lang="en-US" smtClean="0"/>
              <a:t>4</a:t>
            </a:fld>
            <a:endParaRPr lang="en-US"/>
          </a:p>
        </p:txBody>
      </p:sp>
    </p:spTree>
    <p:extLst>
      <p:ext uri="{BB962C8B-B14F-4D97-AF65-F5344CB8AC3E}">
        <p14:creationId xmlns:p14="http://schemas.microsoft.com/office/powerpoint/2010/main" val="23577258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Base Camp Manager's role is to ... (read from the screen)</a:t>
            </a:r>
          </a:p>
        </p:txBody>
      </p:sp>
      <p:sp>
        <p:nvSpPr>
          <p:cNvPr id="4" name="Slide Number Placeholder 3"/>
          <p:cNvSpPr>
            <a:spLocks noGrp="1"/>
          </p:cNvSpPr>
          <p:nvPr>
            <p:ph type="sldNum" sz="quarter" idx="10"/>
          </p:nvPr>
        </p:nvSpPr>
        <p:spPr/>
        <p:txBody>
          <a:bodyPr/>
          <a:lstStyle/>
          <a:p>
            <a:fld id="{1C54B805-CDAB-3A40-8111-AB777D1FAB7A}" type="slidenum">
              <a:rPr lang="en-US" smtClean="0"/>
              <a:t>5</a:t>
            </a:fld>
            <a:endParaRPr lang="en-US"/>
          </a:p>
        </p:txBody>
      </p:sp>
    </p:spTree>
    <p:extLst>
      <p:ext uri="{BB962C8B-B14F-4D97-AF65-F5344CB8AC3E}">
        <p14:creationId xmlns:p14="http://schemas.microsoft.com/office/powerpoint/2010/main" val="9964185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access Base Camp as a BCM, first you must login to the Toastmasters International website and then access your Profile page by clicking on your name at the top center of the page.</a:t>
            </a:r>
          </a:p>
          <a:p>
            <a:r>
              <a:rPr lang="en-US" dirty="0"/>
              <a:t>On the Profile page, go to the dark blue tile, on the left hand side of the screen and, if you are member of more than one Club, choose the Club you want to log in to, click on the small white square to indicate you want to login as a BCM and then click on "Go"</a:t>
            </a:r>
          </a:p>
        </p:txBody>
      </p:sp>
      <p:sp>
        <p:nvSpPr>
          <p:cNvPr id="4" name="Slide Number Placeholder 3"/>
          <p:cNvSpPr>
            <a:spLocks noGrp="1"/>
          </p:cNvSpPr>
          <p:nvPr>
            <p:ph type="sldNum" sz="quarter" idx="5"/>
          </p:nvPr>
        </p:nvSpPr>
        <p:spPr/>
        <p:txBody>
          <a:bodyPr/>
          <a:lstStyle/>
          <a:p>
            <a:fld id="{1C54B805-CDAB-3A40-8111-AB777D1FAB7A}" type="slidenum">
              <a:rPr lang="en-US" smtClean="0"/>
              <a:t>6</a:t>
            </a:fld>
            <a:endParaRPr lang="en-US"/>
          </a:p>
        </p:txBody>
      </p:sp>
    </p:spTree>
    <p:extLst>
      <p:ext uri="{BB962C8B-B14F-4D97-AF65-F5344CB8AC3E}">
        <p14:creationId xmlns:p14="http://schemas.microsoft.com/office/powerpoint/2010/main" val="1346219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will take you to the BCM home page, where you will see three large blue tiles.</a:t>
            </a:r>
          </a:p>
          <a:p>
            <a:endParaRPr lang="en-US" dirty="0"/>
          </a:p>
        </p:txBody>
      </p:sp>
      <p:sp>
        <p:nvSpPr>
          <p:cNvPr id="4" name="Slide Number Placeholder 3"/>
          <p:cNvSpPr>
            <a:spLocks noGrp="1"/>
          </p:cNvSpPr>
          <p:nvPr>
            <p:ph type="sldNum" sz="quarter" idx="5"/>
          </p:nvPr>
        </p:nvSpPr>
        <p:spPr/>
        <p:txBody>
          <a:bodyPr/>
          <a:lstStyle/>
          <a:p>
            <a:fld id="{1C54B805-CDAB-3A40-8111-AB777D1FAB7A}" type="slidenum">
              <a:rPr lang="en-US" smtClean="0"/>
              <a:t>7</a:t>
            </a:fld>
            <a:endParaRPr lang="en-US"/>
          </a:p>
        </p:txBody>
      </p:sp>
    </p:spTree>
    <p:extLst>
      <p:ext uri="{BB962C8B-B14F-4D97-AF65-F5344CB8AC3E}">
        <p14:creationId xmlns:p14="http://schemas.microsoft.com/office/powerpoint/2010/main" val="18271616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check on any of your Club members' progress, click on the centre tile ”Member Progress”.</a:t>
            </a:r>
          </a:p>
          <a:p>
            <a:endParaRPr lang="en-US" dirty="0"/>
          </a:p>
        </p:txBody>
      </p:sp>
      <p:sp>
        <p:nvSpPr>
          <p:cNvPr id="4" name="Slide Number Placeholder 3"/>
          <p:cNvSpPr>
            <a:spLocks noGrp="1"/>
          </p:cNvSpPr>
          <p:nvPr>
            <p:ph type="sldNum" sz="quarter" idx="5"/>
          </p:nvPr>
        </p:nvSpPr>
        <p:spPr/>
        <p:txBody>
          <a:bodyPr/>
          <a:lstStyle/>
          <a:p>
            <a:fld id="{1C54B805-CDAB-3A40-8111-AB777D1FAB7A}" type="slidenum">
              <a:rPr lang="en-US" smtClean="0"/>
              <a:t>8</a:t>
            </a:fld>
            <a:endParaRPr lang="en-US"/>
          </a:p>
        </p:txBody>
      </p:sp>
    </p:spTree>
    <p:extLst>
      <p:ext uri="{BB962C8B-B14F-4D97-AF65-F5344CB8AC3E}">
        <p14:creationId xmlns:p14="http://schemas.microsoft.com/office/powerpoint/2010/main" val="39168556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will take you to the "Reports" page, where you will be able to choose on a number of reports listed on the left hand side of the screen.</a:t>
            </a:r>
          </a:p>
          <a:p>
            <a:endParaRPr lang="en-US" dirty="0"/>
          </a:p>
          <a:p>
            <a:r>
              <a:rPr lang="en-US" dirty="0"/>
              <a:t>If the page has no information, you must refresh it by clicking on the small down arrow next to the word "Options" on the top right of the page or on the small black arrow that appears when you hover your mouse on the centre top of the screen.</a:t>
            </a:r>
          </a:p>
        </p:txBody>
      </p:sp>
      <p:sp>
        <p:nvSpPr>
          <p:cNvPr id="4" name="Slide Number Placeholder 3"/>
          <p:cNvSpPr>
            <a:spLocks noGrp="1"/>
          </p:cNvSpPr>
          <p:nvPr>
            <p:ph type="sldNum" sz="quarter" idx="5"/>
          </p:nvPr>
        </p:nvSpPr>
        <p:spPr/>
        <p:txBody>
          <a:bodyPr/>
          <a:lstStyle/>
          <a:p>
            <a:fld id="{1C54B805-CDAB-3A40-8111-AB777D1FAB7A}" type="slidenum">
              <a:rPr lang="en-US" smtClean="0"/>
              <a:t>9</a:t>
            </a:fld>
            <a:endParaRPr lang="en-US"/>
          </a:p>
        </p:txBody>
      </p:sp>
    </p:spTree>
    <p:extLst>
      <p:ext uri="{BB962C8B-B14F-4D97-AF65-F5344CB8AC3E}">
        <p14:creationId xmlns:p14="http://schemas.microsoft.com/office/powerpoint/2010/main" val="19355304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dark bkg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4573524" y="1671826"/>
            <a:ext cx="3044952" cy="694944"/>
          </a:xfrm>
          <a:prstGeom prst="rect">
            <a:avLst/>
          </a:prstGeom>
        </p:spPr>
      </p:pic>
      <p:cxnSp>
        <p:nvCxnSpPr>
          <p:cNvPr id="4" name="Straight Connector 3"/>
          <p:cNvCxnSpPr/>
          <p:nvPr userDrawn="1"/>
        </p:nvCxnSpPr>
        <p:spPr>
          <a:xfrm>
            <a:off x="1422400" y="2743200"/>
            <a:ext cx="9347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itle 9"/>
          <p:cNvSpPr>
            <a:spLocks noGrp="1"/>
          </p:cNvSpPr>
          <p:nvPr>
            <p:ph type="title" hasCustomPrompt="1"/>
          </p:nvPr>
        </p:nvSpPr>
        <p:spPr>
          <a:xfrm>
            <a:off x="838200" y="3200401"/>
            <a:ext cx="10515600" cy="533400"/>
          </a:xfrm>
          <a:prstGeom prst="rect">
            <a:avLst/>
          </a:prstGeom>
        </p:spPr>
        <p:txBody>
          <a:bodyPr/>
          <a:lstStyle>
            <a:lvl1pPr algn="ctr">
              <a:defRPr sz="2600">
                <a:solidFill>
                  <a:srgbClr val="FFF0A0"/>
                </a:solidFill>
                <a:latin typeface="Myriad Pro" charset="0"/>
                <a:ea typeface="Myriad Pro" charset="0"/>
                <a:cs typeface="Myriad Pro" charset="0"/>
              </a:defRPr>
            </a:lvl1pPr>
          </a:lstStyle>
          <a:p>
            <a:r>
              <a:rPr lang="en-US" dirty="0"/>
              <a:t>Click to Edit Master Title</a:t>
            </a:r>
          </a:p>
        </p:txBody>
      </p:sp>
      <p:sp>
        <p:nvSpPr>
          <p:cNvPr id="15" name="Content Placeholder 17"/>
          <p:cNvSpPr>
            <a:spLocks noGrp="1"/>
          </p:cNvSpPr>
          <p:nvPr>
            <p:ph sz="quarter" idx="10" hasCustomPrompt="1"/>
          </p:nvPr>
        </p:nvSpPr>
        <p:spPr>
          <a:xfrm>
            <a:off x="2197100" y="4038600"/>
            <a:ext cx="7797800" cy="914400"/>
          </a:xfrm>
          <a:prstGeom prst="rect">
            <a:avLst/>
          </a:prstGeom>
        </p:spPr>
        <p:txBody>
          <a:bodyPr/>
          <a:lstStyle>
            <a:lvl1pPr marL="0" indent="0" algn="ctr">
              <a:buNone/>
              <a:defRPr sz="2000" baseline="0">
                <a:solidFill>
                  <a:srgbClr val="EBEBEB"/>
                </a:solidFill>
              </a:defRPr>
            </a:lvl1pPr>
          </a:lstStyle>
          <a:p>
            <a:pPr lvl="0"/>
            <a:r>
              <a:rPr lang="en-US" dirty="0"/>
              <a:t>Click to Edit Master subtitle</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light bkgd">
    <p:spTree>
      <p:nvGrpSpPr>
        <p:cNvPr id="1" name=""/>
        <p:cNvGrpSpPr/>
        <p:nvPr/>
      </p:nvGrpSpPr>
      <p:grpSpPr>
        <a:xfrm>
          <a:off x="0" y="0"/>
          <a:ext cx="0" cy="0"/>
          <a:chOff x="0" y="0"/>
          <a:chExt cx="0" cy="0"/>
        </a:xfrm>
      </p:grpSpPr>
      <p:cxnSp>
        <p:nvCxnSpPr>
          <p:cNvPr id="4" name="Straight Connector 3"/>
          <p:cNvCxnSpPr/>
          <p:nvPr userDrawn="1"/>
        </p:nvCxnSpPr>
        <p:spPr>
          <a:xfrm>
            <a:off x="1422400" y="2743200"/>
            <a:ext cx="9347200" cy="0"/>
          </a:xfrm>
          <a:prstGeom prst="line">
            <a:avLst/>
          </a:prstGeom>
          <a:ln>
            <a:solidFill>
              <a:srgbClr val="A9B2B1"/>
            </a:solidFill>
          </a:ln>
        </p:spPr>
        <p:style>
          <a:lnRef idx="1">
            <a:schemeClr val="accent1"/>
          </a:lnRef>
          <a:fillRef idx="0">
            <a:schemeClr val="accent1"/>
          </a:fillRef>
          <a:effectRef idx="0">
            <a:schemeClr val="accent1"/>
          </a:effectRef>
          <a:fontRef idx="minor">
            <a:schemeClr val="tx1"/>
          </a:fontRef>
        </p:style>
      </p:cxnSp>
      <p:sp>
        <p:nvSpPr>
          <p:cNvPr id="14" name="Title 9"/>
          <p:cNvSpPr>
            <a:spLocks noGrp="1"/>
          </p:cNvSpPr>
          <p:nvPr>
            <p:ph type="title" hasCustomPrompt="1"/>
          </p:nvPr>
        </p:nvSpPr>
        <p:spPr>
          <a:xfrm>
            <a:off x="838200" y="3200401"/>
            <a:ext cx="10515600" cy="533400"/>
          </a:xfrm>
          <a:prstGeom prst="rect">
            <a:avLst/>
          </a:prstGeom>
        </p:spPr>
        <p:txBody>
          <a:bodyPr/>
          <a:lstStyle>
            <a:lvl1pPr algn="ctr">
              <a:defRPr sz="2600">
                <a:solidFill>
                  <a:schemeClr val="tx2">
                    <a:lumMod val="65000"/>
                    <a:lumOff val="35000"/>
                  </a:schemeClr>
                </a:solidFill>
                <a:latin typeface="Myriad Pro" charset="0"/>
                <a:ea typeface="Myriad Pro" charset="0"/>
                <a:cs typeface="Myriad Pro" charset="0"/>
              </a:defRPr>
            </a:lvl1pPr>
          </a:lstStyle>
          <a:p>
            <a:r>
              <a:rPr lang="en-US" dirty="0"/>
              <a:t>Click to Edit Presentation Title</a:t>
            </a:r>
          </a:p>
        </p:txBody>
      </p:sp>
      <p:sp>
        <p:nvSpPr>
          <p:cNvPr id="15" name="Content Placeholder 17"/>
          <p:cNvSpPr>
            <a:spLocks noGrp="1"/>
          </p:cNvSpPr>
          <p:nvPr>
            <p:ph sz="quarter" idx="10" hasCustomPrompt="1"/>
          </p:nvPr>
        </p:nvSpPr>
        <p:spPr>
          <a:xfrm>
            <a:off x="2197100" y="4038600"/>
            <a:ext cx="7797800" cy="914400"/>
          </a:xfrm>
          <a:prstGeom prst="rect">
            <a:avLst/>
          </a:prstGeom>
        </p:spPr>
        <p:txBody>
          <a:bodyPr/>
          <a:lstStyle>
            <a:lvl1pPr marL="0" indent="0" algn="ctr">
              <a:buNone/>
              <a:defRPr sz="2000" baseline="0">
                <a:solidFill>
                  <a:schemeClr val="tx2">
                    <a:lumMod val="65000"/>
                    <a:lumOff val="35000"/>
                  </a:schemeClr>
                </a:solidFill>
              </a:defRPr>
            </a:lvl1pPr>
          </a:lstStyle>
          <a:p>
            <a:pPr lvl="0"/>
            <a:r>
              <a:rPr lang="en-US" dirty="0"/>
              <a:t>Click to Edit Presentation Subtitle</a:t>
            </a:r>
          </a:p>
        </p:txBody>
      </p:sp>
      <p:pic>
        <p:nvPicPr>
          <p:cNvPr id="17" name="Picture 16"/>
          <p:cNvPicPr>
            <a:picLocks/>
          </p:cNvPicPr>
          <p:nvPr userDrawn="1"/>
        </p:nvPicPr>
        <p:blipFill>
          <a:blip r:embed="rId2" cstate="email">
            <a:extLst>
              <a:ext uri="{28A0092B-C50C-407E-A947-70E740481C1C}">
                <a14:useLocalDpi xmlns:a14="http://schemas.microsoft.com/office/drawing/2010/main" val="0"/>
              </a:ext>
            </a:extLst>
          </a:blip>
          <a:stretch>
            <a:fillRect/>
          </a:stretch>
        </p:blipFill>
        <p:spPr>
          <a:xfrm>
            <a:off x="4573524" y="1677404"/>
            <a:ext cx="3044952" cy="69494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Bulleted Content">
    <p:spTree>
      <p:nvGrpSpPr>
        <p:cNvPr id="1" name=""/>
        <p:cNvGrpSpPr/>
        <p:nvPr/>
      </p:nvGrpSpPr>
      <p:grpSpPr>
        <a:xfrm>
          <a:off x="0" y="0"/>
          <a:ext cx="0" cy="0"/>
          <a:chOff x="0" y="0"/>
          <a:chExt cx="0" cy="0"/>
        </a:xfrm>
      </p:grpSpPr>
      <p:cxnSp>
        <p:nvCxnSpPr>
          <p:cNvPr id="9" name="Straight Connector 8"/>
          <p:cNvCxnSpPr/>
          <p:nvPr userDrawn="1"/>
        </p:nvCxnSpPr>
        <p:spPr>
          <a:xfrm>
            <a:off x="406400" y="1256580"/>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304800" y="609600"/>
            <a:ext cx="11480800" cy="645075"/>
          </a:xfrm>
          <a:prstGeom prst="rect">
            <a:avLst/>
          </a:prstGeom>
        </p:spPr>
        <p:txBody>
          <a:bodyPr/>
          <a:lstStyle>
            <a:lvl1pPr>
              <a:defRPr sz="3000"/>
            </a:lvl1pPr>
          </a:lstStyle>
          <a:p>
            <a:r>
              <a:rPr lang="en-US"/>
              <a:t>Click to edit Master title style</a:t>
            </a:r>
            <a:endParaRPr lang="en-US" dirty="0"/>
          </a:p>
        </p:txBody>
      </p:sp>
      <p:sp>
        <p:nvSpPr>
          <p:cNvPr id="11" name="Text Placeholder 23"/>
          <p:cNvSpPr>
            <a:spLocks noGrp="1"/>
          </p:cNvSpPr>
          <p:nvPr>
            <p:ph idx="1"/>
          </p:nvPr>
        </p:nvSpPr>
        <p:spPr>
          <a:xfrm>
            <a:off x="609600" y="1604155"/>
            <a:ext cx="10972800" cy="5101445"/>
          </a:xfrm>
          <a:prstGeom prst="rect">
            <a:avLst/>
          </a:prstGeom>
        </p:spPr>
        <p:txBody>
          <a:bodyPr vert="horz" lIns="91440" tIns="45720" rIns="91440" bIns="45720" rtlCol="0">
            <a:normAutofit/>
          </a:bodyPr>
          <a:lstStyle>
            <a:lvl1pPr marL="287338" indent="-287338">
              <a:buSzPct val="100000"/>
              <a:defRPr sz="2400">
                <a:solidFill>
                  <a:schemeClr val="tx2">
                    <a:lumMod val="65000"/>
                    <a:lumOff val="35000"/>
                  </a:schemeClr>
                </a:solidFill>
              </a:defRPr>
            </a:lvl1pPr>
            <a:lvl2pPr marL="685800" indent="-228600">
              <a:defRPr sz="2000">
                <a:solidFill>
                  <a:schemeClr val="tx2">
                    <a:lumMod val="65000"/>
                    <a:lumOff val="35000"/>
                  </a:schemeClr>
                </a:solidFill>
              </a:defRPr>
            </a:lvl2pPr>
            <a:lvl3pPr marL="1084263" indent="-169863">
              <a:defRPr>
                <a:solidFill>
                  <a:schemeClr val="tx2">
                    <a:lumMod val="65000"/>
                    <a:lumOff val="35000"/>
                  </a:schemeClr>
                </a:solidFill>
              </a:defRPr>
            </a:lvl3pPr>
            <a:lvl4pPr>
              <a:defRPr>
                <a:solidFill>
                  <a:schemeClr val="tx2">
                    <a:lumMod val="65000"/>
                    <a:lumOff val="35000"/>
                  </a:schemeClr>
                </a:solidFill>
              </a:defRPr>
            </a:lvl4pPr>
            <a:lvl5pPr marL="2060575" indent="-290513">
              <a:defRPr>
                <a:solidFill>
                  <a:schemeClr val="tx2">
                    <a:lumMod val="65000"/>
                    <a:lumOff val="3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6416471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running copy">
    <p:spTree>
      <p:nvGrpSpPr>
        <p:cNvPr id="1" name=""/>
        <p:cNvGrpSpPr/>
        <p:nvPr/>
      </p:nvGrpSpPr>
      <p:grpSpPr>
        <a:xfrm>
          <a:off x="0" y="0"/>
          <a:ext cx="0" cy="0"/>
          <a:chOff x="0" y="0"/>
          <a:chExt cx="0" cy="0"/>
        </a:xfrm>
      </p:grpSpPr>
      <p:sp>
        <p:nvSpPr>
          <p:cNvPr id="2" name="Title 1"/>
          <p:cNvSpPr>
            <a:spLocks noGrp="1"/>
          </p:cNvSpPr>
          <p:nvPr>
            <p:ph type="title"/>
          </p:nvPr>
        </p:nvSpPr>
        <p:spPr>
          <a:xfrm>
            <a:off x="304800" y="609600"/>
            <a:ext cx="10972800" cy="914400"/>
          </a:xfrm>
          <a:prstGeom prst="rect">
            <a:avLst/>
          </a:prstGeom>
        </p:spPr>
        <p:txBody>
          <a:bodyPr vert="horz"/>
          <a:lstStyle>
            <a:lvl1pPr>
              <a:defRPr sz="3000"/>
            </a:lvl1pPr>
          </a:lstStyle>
          <a:p>
            <a:r>
              <a:rPr lang="en-US"/>
              <a:t>Click to edit Master title style</a:t>
            </a:r>
            <a:endParaRPr lang="en-US" dirty="0"/>
          </a:p>
        </p:txBody>
      </p:sp>
      <p:sp>
        <p:nvSpPr>
          <p:cNvPr id="3" name="Text Placeholder 23"/>
          <p:cNvSpPr>
            <a:spLocks noGrp="1"/>
          </p:cNvSpPr>
          <p:nvPr>
            <p:ph idx="1"/>
          </p:nvPr>
        </p:nvSpPr>
        <p:spPr>
          <a:xfrm>
            <a:off x="609600" y="1604155"/>
            <a:ext cx="10972800" cy="5101445"/>
          </a:xfrm>
          <a:prstGeom prst="rect">
            <a:avLst/>
          </a:prstGeom>
        </p:spPr>
        <p:txBody>
          <a:bodyPr vert="horz" lIns="91440" tIns="45720" rIns="91440" bIns="45720" rtlCol="0">
            <a:normAutofit/>
          </a:bodyPr>
          <a:lstStyle>
            <a:lvl1pPr marL="0" indent="0">
              <a:buSzPct val="100000"/>
              <a:buFontTx/>
              <a:buNone/>
              <a:defRPr sz="2400">
                <a:solidFill>
                  <a:schemeClr val="tx2">
                    <a:lumMod val="65000"/>
                    <a:lumOff val="35000"/>
                  </a:schemeClr>
                </a:solidFill>
              </a:defRPr>
            </a:lvl1pPr>
            <a:lvl2pPr marL="457200" indent="0">
              <a:buFontTx/>
              <a:buNone/>
              <a:defRPr sz="2000">
                <a:solidFill>
                  <a:schemeClr val="tx2">
                    <a:lumMod val="65000"/>
                    <a:lumOff val="35000"/>
                  </a:schemeClr>
                </a:solidFill>
              </a:defRPr>
            </a:lvl2pPr>
            <a:lvl3pPr marL="914400" indent="0">
              <a:buFontTx/>
              <a:buNone/>
              <a:defRPr>
                <a:solidFill>
                  <a:schemeClr val="tx2">
                    <a:lumMod val="65000"/>
                    <a:lumOff val="35000"/>
                  </a:schemeClr>
                </a:solidFill>
              </a:defRPr>
            </a:lvl3pPr>
            <a:lvl4pPr marL="1371600" indent="0">
              <a:buFontTx/>
              <a:buNone/>
              <a:defRPr>
                <a:solidFill>
                  <a:schemeClr val="tx2">
                    <a:lumMod val="65000"/>
                    <a:lumOff val="35000"/>
                  </a:schemeClr>
                </a:solidFill>
              </a:defRPr>
            </a:lvl4pPr>
            <a:lvl5pPr marL="1770062" indent="0">
              <a:buFontTx/>
              <a:buNone/>
              <a:defRPr>
                <a:solidFill>
                  <a:schemeClr val="tx2">
                    <a:lumMod val="65000"/>
                    <a:lumOff val="35000"/>
                  </a:schemeClr>
                </a:solidFill>
              </a:defRPr>
            </a:lvl5pPr>
          </a:lstStyle>
          <a:p>
            <a:pPr lvl="0"/>
            <a:r>
              <a:rPr lang="en-US"/>
              <a:t>Edit Master text styles</a:t>
            </a:r>
          </a:p>
        </p:txBody>
      </p:sp>
      <p:cxnSp>
        <p:nvCxnSpPr>
          <p:cNvPr id="4" name="Straight Connector 3"/>
          <p:cNvCxnSpPr/>
          <p:nvPr userDrawn="1"/>
        </p:nvCxnSpPr>
        <p:spPr>
          <a:xfrm>
            <a:off x="406400" y="1256580"/>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682055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cols--bullets">
    <p:spTree>
      <p:nvGrpSpPr>
        <p:cNvPr id="1" name=""/>
        <p:cNvGrpSpPr/>
        <p:nvPr/>
      </p:nvGrpSpPr>
      <p:grpSpPr>
        <a:xfrm>
          <a:off x="0" y="0"/>
          <a:ext cx="0" cy="0"/>
          <a:chOff x="0" y="0"/>
          <a:chExt cx="0" cy="0"/>
        </a:xfrm>
      </p:grpSpPr>
      <p:sp>
        <p:nvSpPr>
          <p:cNvPr id="2" name="Title 1"/>
          <p:cNvSpPr>
            <a:spLocks noGrp="1"/>
          </p:cNvSpPr>
          <p:nvPr>
            <p:ph type="title"/>
          </p:nvPr>
        </p:nvSpPr>
        <p:spPr>
          <a:xfrm>
            <a:off x="304800" y="609600"/>
            <a:ext cx="10972800" cy="838200"/>
          </a:xfrm>
          <a:prstGeom prst="rect">
            <a:avLst/>
          </a:prstGeom>
        </p:spPr>
        <p:txBody>
          <a:bodyPr vert="horz"/>
          <a:lstStyle>
            <a:lvl1pPr>
              <a:defRPr sz="3000"/>
            </a:lvl1pPr>
          </a:lstStyle>
          <a:p>
            <a:r>
              <a:rPr lang="en-US"/>
              <a:t>Click to edit Master title style</a:t>
            </a:r>
            <a:endParaRPr lang="en-US" dirty="0"/>
          </a:p>
        </p:txBody>
      </p:sp>
      <p:sp>
        <p:nvSpPr>
          <p:cNvPr id="4" name="Content Placeholder 3"/>
          <p:cNvSpPr>
            <a:spLocks noGrp="1"/>
          </p:cNvSpPr>
          <p:nvPr>
            <p:ph sz="quarter" idx="10" hasCustomPrompt="1"/>
          </p:nvPr>
        </p:nvSpPr>
        <p:spPr>
          <a:xfrm>
            <a:off x="711200" y="1600200"/>
            <a:ext cx="4978400" cy="5181600"/>
          </a:xfrm>
          <a:prstGeom prst="rect">
            <a:avLst/>
          </a:prstGeom>
        </p:spPr>
        <p:txBody>
          <a:bodyPr vert="horz"/>
          <a:lstStyle>
            <a:lvl1pPr marL="228600" indent="-228600">
              <a:defRPr sz="2400"/>
            </a:lvl1pPr>
            <a:lvl2pPr marL="685800" indent="-228600">
              <a:defRPr sz="2000"/>
            </a:lvl2pPr>
            <a:lvl3pPr marL="1084263" indent="-169863">
              <a:defRPr sz="2000"/>
            </a:lvl3pPr>
            <a:lvl5pPr marL="2057400" indent="-228600">
              <a:defRPr/>
            </a:lvl5pPr>
          </a:lstStyle>
          <a:p>
            <a:pPr lvl="0"/>
            <a:r>
              <a:rPr lang="en-US" dirty="0"/>
              <a:t>Level One Bullet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5" name="Straight Connector 4"/>
          <p:cNvCxnSpPr/>
          <p:nvPr userDrawn="1"/>
        </p:nvCxnSpPr>
        <p:spPr>
          <a:xfrm>
            <a:off x="406400" y="1256580"/>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
        <p:nvSpPr>
          <p:cNvPr id="6" name="Content Placeholder 3"/>
          <p:cNvSpPr>
            <a:spLocks noGrp="1"/>
          </p:cNvSpPr>
          <p:nvPr>
            <p:ph sz="quarter" idx="11" hasCustomPrompt="1"/>
          </p:nvPr>
        </p:nvSpPr>
        <p:spPr>
          <a:xfrm>
            <a:off x="6096000" y="1600200"/>
            <a:ext cx="4978400" cy="5181600"/>
          </a:xfrm>
          <a:prstGeom prst="rect">
            <a:avLst/>
          </a:prstGeom>
        </p:spPr>
        <p:txBody>
          <a:bodyPr vert="horz"/>
          <a:lstStyle>
            <a:lvl1pPr marL="228600" indent="-228600">
              <a:defRPr sz="2400"/>
            </a:lvl1pPr>
            <a:lvl2pPr marL="685800" indent="-228600">
              <a:defRPr sz="2000"/>
            </a:lvl2pPr>
            <a:lvl3pPr marL="1084263" indent="-169863">
              <a:defRPr sz="2000"/>
            </a:lvl3pPr>
            <a:lvl5pPr marL="2057400" indent="-228600">
              <a:defRPr/>
            </a:lvl5pPr>
          </a:lstStyle>
          <a:p>
            <a:pPr lvl="0"/>
            <a:r>
              <a:rPr lang="en-US" dirty="0"/>
              <a:t>Level One Bullet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8283008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cols--copy">
    <p:spTree>
      <p:nvGrpSpPr>
        <p:cNvPr id="1" name=""/>
        <p:cNvGrpSpPr/>
        <p:nvPr/>
      </p:nvGrpSpPr>
      <p:grpSpPr>
        <a:xfrm>
          <a:off x="0" y="0"/>
          <a:ext cx="0" cy="0"/>
          <a:chOff x="0" y="0"/>
          <a:chExt cx="0" cy="0"/>
        </a:xfrm>
      </p:grpSpPr>
      <p:sp>
        <p:nvSpPr>
          <p:cNvPr id="2" name="Title 1"/>
          <p:cNvSpPr>
            <a:spLocks noGrp="1"/>
          </p:cNvSpPr>
          <p:nvPr>
            <p:ph type="title"/>
          </p:nvPr>
        </p:nvSpPr>
        <p:spPr>
          <a:xfrm>
            <a:off x="304800" y="609600"/>
            <a:ext cx="10972800" cy="762000"/>
          </a:xfrm>
          <a:prstGeom prst="rect">
            <a:avLst/>
          </a:prstGeom>
        </p:spPr>
        <p:txBody>
          <a:bodyPr vert="horz"/>
          <a:lstStyle>
            <a:lvl1pPr>
              <a:defRPr sz="3000"/>
            </a:lvl1pPr>
          </a:lstStyle>
          <a:p>
            <a:r>
              <a:rPr lang="en-US"/>
              <a:t>Click to edit Master title style</a:t>
            </a:r>
            <a:endParaRPr lang="en-US" dirty="0"/>
          </a:p>
        </p:txBody>
      </p:sp>
      <p:cxnSp>
        <p:nvCxnSpPr>
          <p:cNvPr id="3" name="Straight Connector 2"/>
          <p:cNvCxnSpPr/>
          <p:nvPr userDrawn="1"/>
        </p:nvCxnSpPr>
        <p:spPr>
          <a:xfrm>
            <a:off x="406400" y="1256580"/>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
        <p:nvSpPr>
          <p:cNvPr id="11" name="Content Placeholder 10"/>
          <p:cNvSpPr>
            <a:spLocks noGrp="1"/>
          </p:cNvSpPr>
          <p:nvPr>
            <p:ph sz="quarter" idx="10"/>
          </p:nvPr>
        </p:nvSpPr>
        <p:spPr>
          <a:xfrm>
            <a:off x="609600" y="1600200"/>
            <a:ext cx="5181600" cy="5029200"/>
          </a:xfrm>
          <a:prstGeom prst="rect">
            <a:avLst/>
          </a:prstGeom>
        </p:spPr>
        <p:txBody>
          <a:bodyPr vert="horz"/>
          <a:lstStyle>
            <a:lvl1pPr marL="0" indent="0">
              <a:buFontTx/>
              <a:buNone/>
              <a:defRPr/>
            </a:lvl1pPr>
            <a:lvl2pPr marL="0" indent="0">
              <a:buFontTx/>
              <a:buNone/>
              <a:defRPr/>
            </a:lvl2pPr>
            <a:lvl3pPr marL="0" indent="0">
              <a:buFontTx/>
              <a:buNone/>
              <a:defRPr/>
            </a:lvl3pPr>
            <a:lvl4pPr marL="0" indent="0">
              <a:buFontTx/>
              <a:buNone/>
              <a:defRPr/>
            </a:lvl4pPr>
            <a:lvl5pPr marL="0" indent="0">
              <a:buFontTx/>
              <a:buNone/>
              <a:defRPr/>
            </a:lvl5pPr>
          </a:lstStyle>
          <a:p>
            <a:pPr lvl="0"/>
            <a:r>
              <a:rPr lang="en-US"/>
              <a:t>Edit Master text styles</a:t>
            </a:r>
          </a:p>
          <a:p>
            <a:pPr lvl="1"/>
            <a:r>
              <a:rPr lang="en-US"/>
              <a:t>Second level</a:t>
            </a:r>
          </a:p>
        </p:txBody>
      </p:sp>
      <p:sp>
        <p:nvSpPr>
          <p:cNvPr id="12" name="Content Placeholder 10"/>
          <p:cNvSpPr>
            <a:spLocks noGrp="1"/>
          </p:cNvSpPr>
          <p:nvPr>
            <p:ph sz="quarter" idx="11"/>
          </p:nvPr>
        </p:nvSpPr>
        <p:spPr>
          <a:xfrm>
            <a:off x="6197600" y="1600200"/>
            <a:ext cx="5181600" cy="5029200"/>
          </a:xfrm>
          <a:prstGeom prst="rect">
            <a:avLst/>
          </a:prstGeom>
        </p:spPr>
        <p:txBody>
          <a:bodyPr vert="horz"/>
          <a:lstStyle>
            <a:lvl1pPr marL="0" indent="0">
              <a:buFontTx/>
              <a:buNone/>
              <a:defRPr/>
            </a:lvl1pPr>
            <a:lvl2pPr marL="0" indent="0">
              <a:buFontTx/>
              <a:buNone/>
              <a:defRPr/>
            </a:lvl2pPr>
            <a:lvl3pPr marL="0" indent="0">
              <a:buFontTx/>
              <a:buNone/>
              <a:defRPr/>
            </a:lvl3pPr>
            <a:lvl4pPr marL="0" indent="0">
              <a:buFontTx/>
              <a:buNone/>
              <a:defRPr/>
            </a:lvl4pPr>
            <a:lvl5pPr marL="0" indent="0">
              <a:buFontTx/>
              <a:buNone/>
              <a:defRPr/>
            </a:lvl5pPr>
          </a:lstStyle>
          <a:p>
            <a:pPr lvl="0"/>
            <a:r>
              <a:rPr lang="en-US"/>
              <a:t>Edit Master text styles</a:t>
            </a:r>
          </a:p>
          <a:p>
            <a:pPr lvl="1"/>
            <a:r>
              <a:rPr lang="en-US"/>
              <a:t>Second level</a:t>
            </a:r>
          </a:p>
        </p:txBody>
      </p:sp>
    </p:spTree>
    <p:extLst>
      <p:ext uri="{BB962C8B-B14F-4D97-AF65-F5344CB8AC3E}">
        <p14:creationId xmlns:p14="http://schemas.microsoft.com/office/powerpoint/2010/main" val="154782799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ustom - With Title">
    <p:spTree>
      <p:nvGrpSpPr>
        <p:cNvPr id="1" name=""/>
        <p:cNvGrpSpPr/>
        <p:nvPr/>
      </p:nvGrpSpPr>
      <p:grpSpPr>
        <a:xfrm>
          <a:off x="0" y="0"/>
          <a:ext cx="0" cy="0"/>
          <a:chOff x="0" y="0"/>
          <a:chExt cx="0" cy="0"/>
        </a:xfrm>
      </p:grpSpPr>
      <p:sp>
        <p:nvSpPr>
          <p:cNvPr id="3" name="Title 1"/>
          <p:cNvSpPr>
            <a:spLocks noGrp="1"/>
          </p:cNvSpPr>
          <p:nvPr>
            <p:ph type="title"/>
          </p:nvPr>
        </p:nvSpPr>
        <p:spPr>
          <a:xfrm>
            <a:off x="304800" y="609600"/>
            <a:ext cx="11480800" cy="645075"/>
          </a:xfrm>
          <a:prstGeom prst="rect">
            <a:avLst/>
          </a:prstGeom>
        </p:spPr>
        <p:txBody>
          <a:bodyPr/>
          <a:lstStyle>
            <a:lvl1pPr>
              <a:defRPr sz="3000"/>
            </a:lvl1pPr>
          </a:lstStyle>
          <a:p>
            <a:r>
              <a:rPr lang="en-US"/>
              <a:t>Click to edit Master title style</a:t>
            </a:r>
            <a:endParaRPr lang="en-US" dirty="0"/>
          </a:p>
        </p:txBody>
      </p:sp>
      <p:cxnSp>
        <p:nvCxnSpPr>
          <p:cNvPr id="4" name="Straight Connector 3"/>
          <p:cNvCxnSpPr/>
          <p:nvPr userDrawn="1"/>
        </p:nvCxnSpPr>
        <p:spPr>
          <a:xfrm>
            <a:off x="406400" y="1256580"/>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p:cNvPicPr>
          <p:nvPr userDrawn="1"/>
        </p:nvPicPr>
        <p:blipFill>
          <a:blip r:embed="rId2" cstate="email">
            <a:extLst>
              <a:ext uri="{28A0092B-C50C-407E-A947-70E740481C1C}">
                <a14:useLocalDpi xmlns:a14="http://schemas.microsoft.com/office/drawing/2010/main" val="0"/>
              </a:ext>
            </a:extLst>
          </a:blip>
          <a:stretch>
            <a:fillRect/>
          </a:stretch>
        </p:blipFill>
        <p:spPr>
          <a:xfrm>
            <a:off x="10210800" y="114301"/>
            <a:ext cx="1801368" cy="411480"/>
          </a:xfrm>
          <a:prstGeom prst="rect">
            <a:avLst/>
          </a:prstGeom>
        </p:spPr>
      </p:pic>
    </p:spTree>
    <p:extLst>
      <p:ext uri="{BB962C8B-B14F-4D97-AF65-F5344CB8AC3E}">
        <p14:creationId xmlns:p14="http://schemas.microsoft.com/office/powerpoint/2010/main" val="184707549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ustom - No Title">
    <p:spTree>
      <p:nvGrpSpPr>
        <p:cNvPr id="1" name=""/>
        <p:cNvGrpSpPr/>
        <p:nvPr/>
      </p:nvGrpSpPr>
      <p:grpSpPr>
        <a:xfrm>
          <a:off x="0" y="0"/>
          <a:ext cx="0" cy="0"/>
          <a:chOff x="0" y="0"/>
          <a:chExt cx="0" cy="0"/>
        </a:xfrm>
      </p:grpSpPr>
      <p:pic>
        <p:nvPicPr>
          <p:cNvPr id="3" name="Picture 2"/>
          <p:cNvPicPr>
            <a:picLocks/>
          </p:cNvPicPr>
          <p:nvPr userDrawn="1"/>
        </p:nvPicPr>
        <p:blipFill>
          <a:blip r:embed="rId2" cstate="email">
            <a:extLst>
              <a:ext uri="{28A0092B-C50C-407E-A947-70E740481C1C}">
                <a14:useLocalDpi xmlns:a14="http://schemas.microsoft.com/office/drawing/2010/main" val="0"/>
              </a:ext>
            </a:extLst>
          </a:blip>
          <a:stretch>
            <a:fillRect/>
          </a:stretch>
        </p:blipFill>
        <p:spPr>
          <a:xfrm>
            <a:off x="10210800" y="114301"/>
            <a:ext cx="1801368" cy="411480"/>
          </a:xfrm>
          <a:prstGeom prst="rect">
            <a:avLst/>
          </a:prstGeom>
        </p:spPr>
      </p:pic>
    </p:spTree>
    <p:extLst>
      <p:ext uri="{BB962C8B-B14F-4D97-AF65-F5344CB8AC3E}">
        <p14:creationId xmlns:p14="http://schemas.microsoft.com/office/powerpoint/2010/main" val="251808088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C6D5D7">
            <a:alpha val="65000"/>
          </a:srgbClr>
        </a:solidFill>
        <a:effectLst/>
      </p:bgPr>
    </p:bg>
    <p:spTree>
      <p:nvGrpSpPr>
        <p:cNvPr id="1" name=""/>
        <p:cNvGrpSpPr/>
        <p:nvPr/>
      </p:nvGrpSpPr>
      <p:grpSpPr>
        <a:xfrm>
          <a:off x="0" y="0"/>
          <a:ext cx="0" cy="0"/>
          <a:chOff x="0" y="0"/>
          <a:chExt cx="0" cy="0"/>
        </a:xfrm>
      </p:grpSpPr>
      <p:pic>
        <p:nvPicPr>
          <p:cNvPr id="5" name="Picture 4"/>
          <p:cNvPicPr>
            <a:picLocks/>
          </p:cNvPicPr>
          <p:nvPr userDrawn="1"/>
        </p:nvPicPr>
        <p:blipFill>
          <a:blip r:embed="rId10" cstate="email">
            <a:extLst>
              <a:ext uri="{28A0092B-C50C-407E-A947-70E740481C1C}">
                <a14:useLocalDpi xmlns:a14="http://schemas.microsoft.com/office/drawing/2010/main" val="0"/>
              </a:ext>
            </a:extLst>
          </a:blip>
          <a:stretch>
            <a:fillRect/>
          </a:stretch>
        </p:blipFill>
        <p:spPr>
          <a:xfrm>
            <a:off x="10210800" y="114301"/>
            <a:ext cx="1801368" cy="411480"/>
          </a:xfrm>
          <a:prstGeom prst="rect">
            <a:avLst/>
          </a:prstGeom>
        </p:spPr>
      </p:pic>
    </p:spTree>
    <p:extLst>
      <p:ext uri="{BB962C8B-B14F-4D97-AF65-F5344CB8AC3E}">
        <p14:creationId xmlns:p14="http://schemas.microsoft.com/office/powerpoint/2010/main" val="786624690"/>
      </p:ext>
    </p:extLst>
  </p:cSld>
  <p:clrMap bg1="lt1" tx1="dk1" bg2="lt2" tx2="dk2" accent1="accent1" accent2="accent2" accent3="accent3" accent4="accent4" accent5="accent5" accent6="accent6" hlink="hlink" folHlink="folHlink"/>
  <p:sldLayoutIdLst>
    <p:sldLayoutId id="2147483735" r:id="rId1"/>
    <p:sldLayoutId id="2147483734" r:id="rId2"/>
    <p:sldLayoutId id="2147483666" r:id="rId3"/>
    <p:sldLayoutId id="2147483740" r:id="rId4"/>
    <p:sldLayoutId id="2147483744" r:id="rId5"/>
    <p:sldLayoutId id="2147483745" r:id="rId6"/>
    <p:sldLayoutId id="2147483736" r:id="rId7"/>
    <p:sldLayoutId id="2147483743" r:id="rId8"/>
  </p:sldLayoutIdLst>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hf sldNum="0" hdr="0" ftr="0" dt="0"/>
  <p:txStyles>
    <p:titleStyle>
      <a:lvl1pPr algn="l" rtl="0" eaLnBrk="1" fontAlgn="base" hangingPunct="1">
        <a:spcBef>
          <a:spcPct val="0"/>
        </a:spcBef>
        <a:spcAft>
          <a:spcPct val="0"/>
        </a:spcAft>
        <a:defRPr sz="2800" b="1" i="0">
          <a:solidFill>
            <a:schemeClr val="tx2">
              <a:lumMod val="65000"/>
              <a:lumOff val="35000"/>
            </a:schemeClr>
          </a:solidFill>
          <a:latin typeface="Myriad Pro Semibold" charset="0"/>
          <a:ea typeface="Myriad Pro Semibold" charset="0"/>
          <a:cs typeface="Myriad Pro Semibold" charset="0"/>
        </a:defRPr>
      </a:lvl1pPr>
      <a:lvl2pPr algn="l" rtl="0" eaLnBrk="1" fontAlgn="base" hangingPunct="1">
        <a:spcBef>
          <a:spcPct val="0"/>
        </a:spcBef>
        <a:spcAft>
          <a:spcPct val="0"/>
        </a:spcAft>
        <a:defRPr sz="4000" b="1">
          <a:solidFill>
            <a:srgbClr val="063052"/>
          </a:solidFill>
          <a:latin typeface="Arial" charset="0"/>
          <a:ea typeface="ヒラギノ角ゴ Pro W3" charset="0"/>
        </a:defRPr>
      </a:lvl2pPr>
      <a:lvl3pPr algn="l" rtl="0" eaLnBrk="1" fontAlgn="base" hangingPunct="1">
        <a:spcBef>
          <a:spcPct val="0"/>
        </a:spcBef>
        <a:spcAft>
          <a:spcPct val="0"/>
        </a:spcAft>
        <a:defRPr sz="4000" b="1">
          <a:solidFill>
            <a:srgbClr val="063052"/>
          </a:solidFill>
          <a:latin typeface="Arial" charset="0"/>
          <a:ea typeface="ヒラギノ角ゴ Pro W3" charset="0"/>
        </a:defRPr>
      </a:lvl3pPr>
      <a:lvl4pPr algn="l" rtl="0" eaLnBrk="1" fontAlgn="base" hangingPunct="1">
        <a:spcBef>
          <a:spcPct val="0"/>
        </a:spcBef>
        <a:spcAft>
          <a:spcPct val="0"/>
        </a:spcAft>
        <a:defRPr sz="4000" b="1">
          <a:solidFill>
            <a:srgbClr val="063052"/>
          </a:solidFill>
          <a:latin typeface="Arial" charset="0"/>
          <a:ea typeface="ヒラギノ角ゴ Pro W3" charset="0"/>
        </a:defRPr>
      </a:lvl4pPr>
      <a:lvl5pPr algn="l" rtl="0" eaLnBrk="1" fontAlgn="base" hangingPunct="1">
        <a:spcBef>
          <a:spcPct val="0"/>
        </a:spcBef>
        <a:spcAft>
          <a:spcPct val="0"/>
        </a:spcAft>
        <a:defRPr sz="4000" b="1">
          <a:solidFill>
            <a:srgbClr val="063052"/>
          </a:solidFill>
          <a:latin typeface="Arial" charset="0"/>
          <a:ea typeface="ヒラギノ角ゴ Pro W3" charset="0"/>
        </a:defRPr>
      </a:lvl5pPr>
      <a:lvl6pPr marL="457200" algn="l" rtl="0" eaLnBrk="1" fontAlgn="base" hangingPunct="1">
        <a:spcBef>
          <a:spcPct val="0"/>
        </a:spcBef>
        <a:spcAft>
          <a:spcPct val="0"/>
        </a:spcAft>
        <a:defRPr sz="4000" b="1">
          <a:solidFill>
            <a:srgbClr val="063052"/>
          </a:solidFill>
          <a:latin typeface="Arial" charset="0"/>
        </a:defRPr>
      </a:lvl6pPr>
      <a:lvl7pPr marL="914400" algn="l" rtl="0" eaLnBrk="1" fontAlgn="base" hangingPunct="1">
        <a:spcBef>
          <a:spcPct val="0"/>
        </a:spcBef>
        <a:spcAft>
          <a:spcPct val="0"/>
        </a:spcAft>
        <a:defRPr sz="4000" b="1">
          <a:solidFill>
            <a:srgbClr val="063052"/>
          </a:solidFill>
          <a:latin typeface="Arial" charset="0"/>
        </a:defRPr>
      </a:lvl7pPr>
      <a:lvl8pPr marL="1371600" algn="l" rtl="0" eaLnBrk="1" fontAlgn="base" hangingPunct="1">
        <a:spcBef>
          <a:spcPct val="0"/>
        </a:spcBef>
        <a:spcAft>
          <a:spcPct val="0"/>
        </a:spcAft>
        <a:defRPr sz="4000" b="1">
          <a:solidFill>
            <a:srgbClr val="063052"/>
          </a:solidFill>
          <a:latin typeface="Arial" charset="0"/>
        </a:defRPr>
      </a:lvl8pPr>
      <a:lvl9pPr marL="1828800" algn="l" rtl="0" eaLnBrk="1" fontAlgn="base" hangingPunct="1">
        <a:spcBef>
          <a:spcPct val="0"/>
        </a:spcBef>
        <a:spcAft>
          <a:spcPct val="0"/>
        </a:spcAft>
        <a:defRPr sz="4000" b="1">
          <a:solidFill>
            <a:srgbClr val="063052"/>
          </a:solidFill>
          <a:latin typeface="Arial" charset="0"/>
        </a:defRPr>
      </a:lvl9pPr>
    </p:titleStyle>
    <p:bodyStyle>
      <a:lvl1pPr marL="342900" indent="-342900" algn="l" rtl="0" eaLnBrk="1" fontAlgn="base" hangingPunct="1">
        <a:spcBef>
          <a:spcPct val="20000"/>
        </a:spcBef>
        <a:spcAft>
          <a:spcPct val="0"/>
        </a:spcAft>
        <a:buClr>
          <a:srgbClr val="800000"/>
        </a:buClr>
        <a:buSzPct val="87000"/>
        <a:buFont typeface="ArialUnicodeMS" charset="0"/>
        <a:buChar char="▸"/>
        <a:defRPr sz="2200">
          <a:solidFill>
            <a:schemeClr val="tx1"/>
          </a:solidFill>
          <a:latin typeface="Myriad Pro" charset="0"/>
          <a:ea typeface="Myriad Pro" charset="0"/>
          <a:cs typeface="Myriad Pro" charset="0"/>
        </a:defRPr>
      </a:lvl1pPr>
      <a:lvl2pPr marL="742950" indent="-285750" algn="l" rtl="0" eaLnBrk="1" fontAlgn="base" hangingPunct="1">
        <a:spcBef>
          <a:spcPct val="20000"/>
        </a:spcBef>
        <a:spcAft>
          <a:spcPct val="0"/>
        </a:spcAft>
        <a:buClr>
          <a:srgbClr val="063052"/>
        </a:buClr>
        <a:buSzPct val="80000"/>
        <a:buFont typeface="Wingdings" charset="0"/>
        <a:buChar char="§"/>
        <a:defRPr sz="1800">
          <a:solidFill>
            <a:schemeClr val="tx1"/>
          </a:solidFill>
          <a:latin typeface="Myriad Pro" charset="0"/>
          <a:ea typeface="Myriad Pro" charset="0"/>
          <a:cs typeface="Myriad Pro" charset="0"/>
        </a:defRPr>
      </a:lvl2pPr>
      <a:lvl3pPr marL="1143000" indent="-228600" algn="l" rtl="0" eaLnBrk="1" fontAlgn="base" hangingPunct="1">
        <a:spcBef>
          <a:spcPct val="20000"/>
        </a:spcBef>
        <a:spcAft>
          <a:spcPct val="0"/>
        </a:spcAft>
        <a:buClr>
          <a:srgbClr val="800000"/>
        </a:buClr>
        <a:buChar char="•"/>
        <a:defRPr sz="1800">
          <a:solidFill>
            <a:schemeClr val="tx1"/>
          </a:solidFill>
          <a:latin typeface="Myriad Pro" charset="0"/>
          <a:ea typeface="Myriad Pro" charset="0"/>
          <a:cs typeface="Myriad Pro" charset="0"/>
        </a:defRPr>
      </a:lvl3pPr>
      <a:lvl4pPr marL="1600200" indent="-228600" algn="l" rtl="0" eaLnBrk="1" fontAlgn="base" hangingPunct="1">
        <a:spcBef>
          <a:spcPct val="20000"/>
        </a:spcBef>
        <a:spcAft>
          <a:spcPct val="0"/>
        </a:spcAft>
        <a:buClr>
          <a:schemeClr val="tx1"/>
        </a:buClr>
        <a:buFont typeface="Wingdings" charset="0"/>
        <a:buChar char="ü"/>
        <a:defRPr sz="1600">
          <a:solidFill>
            <a:schemeClr val="tx1"/>
          </a:solidFill>
          <a:latin typeface="Myriad Pro" charset="0"/>
          <a:ea typeface="Myriad Pro" charset="0"/>
          <a:cs typeface="Myriad Pro" charset="0"/>
        </a:defRPr>
      </a:lvl4pPr>
      <a:lvl5pPr marL="2171700" indent="-342900" algn="l" rtl="0" eaLnBrk="1" fontAlgn="base" hangingPunct="1">
        <a:spcBef>
          <a:spcPct val="20000"/>
        </a:spcBef>
        <a:spcAft>
          <a:spcPct val="0"/>
        </a:spcAft>
        <a:buClr>
          <a:srgbClr val="800000"/>
        </a:buClr>
        <a:buFont typeface="Courier New" charset="0"/>
        <a:buChar char="o"/>
        <a:defRPr sz="1600">
          <a:solidFill>
            <a:srgbClr val="063052"/>
          </a:solidFill>
          <a:latin typeface="+mn-lt"/>
          <a:ea typeface="ヒラギノ角ゴ Pro W3" charset="0"/>
        </a:defRPr>
      </a:lvl5pPr>
      <a:lvl6pPr marL="25146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6pPr>
      <a:lvl7pPr marL="29718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7pPr>
      <a:lvl8pPr marL="34290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8pPr>
      <a:lvl9pPr marL="38862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8.xml"/><Relationship Id="rId1" Type="http://schemas.openxmlformats.org/officeDocument/2006/relationships/vmlDrawing" Target="../drawings/vmlDrawing1.vml"/><Relationship Id="rId5" Type="http://schemas.openxmlformats.org/officeDocument/2006/relationships/image" Target="../media/image16.emf"/><Relationship Id="rId4" Type="http://schemas.openxmlformats.org/officeDocument/2006/relationships/package" Target="../embeddings/Microsoft_Word_Document.docx"/></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8.xml"/><Relationship Id="rId1" Type="http://schemas.openxmlformats.org/officeDocument/2006/relationships/vmlDrawing" Target="../drawings/vmlDrawing2.vml"/><Relationship Id="rId5" Type="http://schemas.openxmlformats.org/officeDocument/2006/relationships/image" Target="../media/image22.emf"/><Relationship Id="rId4" Type="http://schemas.openxmlformats.org/officeDocument/2006/relationships/package" Target="../embeddings/Microsoft_Word_Document1.docx"/></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image" Target="../media/image23.emf"/><Relationship Id="rId2" Type="http://schemas.openxmlformats.org/officeDocument/2006/relationships/slideLayout" Target="../slideLayouts/slideLayout8.xml"/><Relationship Id="rId1" Type="http://schemas.openxmlformats.org/officeDocument/2006/relationships/vmlDrawing" Target="../drawings/vmlDrawing3.vml"/><Relationship Id="rId6" Type="http://schemas.openxmlformats.org/officeDocument/2006/relationships/package" Target="../embeddings/Microsoft_Word_Document3.docx"/><Relationship Id="rId5" Type="http://schemas.openxmlformats.org/officeDocument/2006/relationships/image" Target="../media/image16.emf"/><Relationship Id="rId4" Type="http://schemas.openxmlformats.org/officeDocument/2006/relationships/package" Target="../embeddings/Microsoft_Word_Document2.docx"/></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7.xml"/><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8.xml"/><Relationship Id="rId1" Type="http://schemas.openxmlformats.org/officeDocument/2006/relationships/tags" Target="../tags/tag8.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8.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8.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4165">
            <a:alpha val="92000"/>
          </a:srgbClr>
        </a:solidFill>
        <a:effectLst/>
      </p:bgPr>
    </p:bg>
    <p:spTree>
      <p:nvGrpSpPr>
        <p:cNvPr id="1" name=""/>
        <p:cNvGrpSpPr/>
        <p:nvPr/>
      </p:nvGrpSpPr>
      <p:grpSpPr>
        <a:xfrm>
          <a:off x="0" y="0"/>
          <a:ext cx="0" cy="0"/>
          <a:chOff x="0" y="0"/>
          <a:chExt cx="0" cy="0"/>
        </a:xfrm>
      </p:grpSpPr>
      <p:sp>
        <p:nvSpPr>
          <p:cNvPr id="20" name="Title 19"/>
          <p:cNvSpPr>
            <a:spLocks noGrp="1"/>
          </p:cNvSpPr>
          <p:nvPr>
            <p:ph type="title"/>
          </p:nvPr>
        </p:nvSpPr>
        <p:spPr>
          <a:xfrm>
            <a:off x="838200" y="3200401"/>
            <a:ext cx="10515600" cy="533400"/>
          </a:xfrm>
        </p:spPr>
        <p:txBody>
          <a:bodyPr>
            <a:normAutofit/>
          </a:bodyPr>
          <a:lstStyle/>
          <a:p>
            <a:r>
              <a:rPr lang="en-US" dirty="0"/>
              <a:t>ESSENTIALS FOR BASE CAMP MANAGERS</a:t>
            </a:r>
          </a:p>
        </p:txBody>
      </p:sp>
      <p:sp>
        <p:nvSpPr>
          <p:cNvPr id="21" name="Content Placeholder 20"/>
          <p:cNvSpPr>
            <a:spLocks noGrp="1"/>
          </p:cNvSpPr>
          <p:nvPr>
            <p:ph sz="quarter" idx="10"/>
          </p:nvPr>
        </p:nvSpPr>
        <p:spPr>
          <a:xfrm>
            <a:off x="2197100" y="4038600"/>
            <a:ext cx="7797800" cy="914400"/>
          </a:xfrm>
        </p:spPr>
        <p:txBody>
          <a:bodyPr>
            <a:normAutofit/>
          </a:bodyPr>
          <a:lstStyle/>
          <a:p>
            <a:r>
              <a:rPr lang="en-US" dirty="0"/>
              <a:t>District 70</a:t>
            </a:r>
          </a:p>
          <a:p>
            <a:r>
              <a:rPr lang="en-US" dirty="0"/>
              <a:t>Australia</a:t>
            </a:r>
          </a:p>
        </p:txBody>
      </p:sp>
    </p:spTree>
    <p:custDataLst>
      <p:tags r:id="rId1"/>
    </p:custDataLst>
    <p:extLst>
      <p:ext uri="{BB962C8B-B14F-4D97-AF65-F5344CB8AC3E}">
        <p14:creationId xmlns:p14="http://schemas.microsoft.com/office/powerpoint/2010/main" val="146846877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social media post&#10;&#10;Description automatically generated">
            <a:extLst>
              <a:ext uri="{FF2B5EF4-FFF2-40B4-BE49-F238E27FC236}">
                <a16:creationId xmlns:a16="http://schemas.microsoft.com/office/drawing/2014/main" id="{8ABE09F8-3108-3F48-9CEA-0775ECDEB2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19519"/>
            <a:ext cx="12192000" cy="6138481"/>
          </a:xfrm>
          <a:prstGeom prst="rect">
            <a:avLst/>
          </a:prstGeom>
        </p:spPr>
      </p:pic>
    </p:spTree>
    <p:extLst>
      <p:ext uri="{BB962C8B-B14F-4D97-AF65-F5344CB8AC3E}">
        <p14:creationId xmlns:p14="http://schemas.microsoft.com/office/powerpoint/2010/main" val="195315668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social media post&#10;&#10;Description automatically generated">
            <a:extLst>
              <a:ext uri="{FF2B5EF4-FFF2-40B4-BE49-F238E27FC236}">
                <a16:creationId xmlns:a16="http://schemas.microsoft.com/office/drawing/2014/main" id="{57213BAE-4C82-AD45-B9D2-D258AA090D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3569"/>
            <a:ext cx="12192000" cy="6334431"/>
          </a:xfrm>
          <a:prstGeom prst="rect">
            <a:avLst/>
          </a:prstGeom>
        </p:spPr>
      </p:pic>
    </p:spTree>
    <p:extLst>
      <p:ext uri="{BB962C8B-B14F-4D97-AF65-F5344CB8AC3E}">
        <p14:creationId xmlns:p14="http://schemas.microsoft.com/office/powerpoint/2010/main" val="263132870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00878AAC-7DEB-A545-97AC-AF39FABEFD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9600"/>
            <a:ext cx="12192000" cy="6298372"/>
          </a:xfrm>
          <a:prstGeom prst="rect">
            <a:avLst/>
          </a:prstGeom>
        </p:spPr>
      </p:pic>
    </p:spTree>
    <p:extLst>
      <p:ext uri="{BB962C8B-B14F-4D97-AF65-F5344CB8AC3E}">
        <p14:creationId xmlns:p14="http://schemas.microsoft.com/office/powerpoint/2010/main" val="227813212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3030C-145D-CC48-A77A-61BA063647B7}"/>
              </a:ext>
            </a:extLst>
          </p:cNvPr>
          <p:cNvSpPr>
            <a:spLocks noGrp="1"/>
          </p:cNvSpPr>
          <p:nvPr>
            <p:ph type="title"/>
          </p:nvPr>
        </p:nvSpPr>
        <p:spPr/>
        <p:txBody>
          <a:bodyPr/>
          <a:lstStyle/>
          <a:p>
            <a:pPr marL="457200" indent="-457200">
              <a:buClr>
                <a:srgbClr val="800000"/>
              </a:buClr>
              <a:buFont typeface="Wingdings" pitchFamily="2" charset="2"/>
              <a:buChar char="Ø"/>
            </a:pPr>
            <a:r>
              <a:rPr lang="en-US" sz="3200" dirty="0"/>
              <a:t>Level Approval</a:t>
            </a:r>
            <a:br>
              <a:rPr lang="en-US" sz="3200" dirty="0"/>
            </a:br>
            <a:endParaRPr lang="en-US" dirty="0"/>
          </a:p>
        </p:txBody>
      </p:sp>
      <p:sp>
        <p:nvSpPr>
          <p:cNvPr id="3" name="Content Placeholder 5">
            <a:extLst>
              <a:ext uri="{FF2B5EF4-FFF2-40B4-BE49-F238E27FC236}">
                <a16:creationId xmlns:a16="http://schemas.microsoft.com/office/drawing/2014/main" id="{3EF707EF-CFA0-2748-93C1-632F771F12E6}"/>
              </a:ext>
            </a:extLst>
          </p:cNvPr>
          <p:cNvSpPr txBox="1">
            <a:spLocks/>
          </p:cNvSpPr>
          <p:nvPr/>
        </p:nvSpPr>
        <p:spPr>
          <a:xfrm>
            <a:off x="1981200" y="1905000"/>
            <a:ext cx="9372599" cy="3810000"/>
          </a:xfrm>
          <a:prstGeom prst="rect">
            <a:avLst/>
          </a:prstGeom>
        </p:spPr>
        <p:txBody>
          <a:bodyPr/>
          <a:lstStyle>
            <a:lvl1pPr marL="342900" indent="-342900" algn="l" rtl="0" eaLnBrk="1" fontAlgn="base" hangingPunct="1">
              <a:spcBef>
                <a:spcPct val="20000"/>
              </a:spcBef>
              <a:spcAft>
                <a:spcPct val="0"/>
              </a:spcAft>
              <a:buClr>
                <a:srgbClr val="800000"/>
              </a:buClr>
              <a:buFont typeface="Webdings" charset="0"/>
              <a:buChar char="4"/>
              <a:defRPr sz="2800">
                <a:solidFill>
                  <a:schemeClr val="tx1"/>
                </a:solidFill>
                <a:latin typeface="+mn-lt"/>
                <a:ea typeface="ヒラギノ角ゴ Pro W3" charset="0"/>
                <a:cs typeface="+mn-cs"/>
              </a:defRPr>
            </a:lvl1pPr>
            <a:lvl2pPr marL="742950" indent="-285750" algn="l" rtl="0" eaLnBrk="1" fontAlgn="base" hangingPunct="1">
              <a:spcBef>
                <a:spcPct val="20000"/>
              </a:spcBef>
              <a:spcAft>
                <a:spcPct val="0"/>
              </a:spcAft>
              <a:buClr>
                <a:srgbClr val="063052"/>
              </a:buClr>
              <a:buFont typeface="Wingdings" charset="0"/>
              <a:buChar char="§"/>
              <a:defRPr sz="2500">
                <a:solidFill>
                  <a:schemeClr val="tx1"/>
                </a:solidFill>
                <a:latin typeface="+mn-lt"/>
                <a:ea typeface="ヒラギノ角ゴ Pro W3" charset="0"/>
              </a:defRPr>
            </a:lvl2pPr>
            <a:lvl3pPr marL="1143000" indent="-228600" algn="l" rtl="0" eaLnBrk="1" fontAlgn="base" hangingPunct="1">
              <a:spcBef>
                <a:spcPct val="20000"/>
              </a:spcBef>
              <a:spcAft>
                <a:spcPct val="0"/>
              </a:spcAft>
              <a:buClr>
                <a:srgbClr val="800000"/>
              </a:buClr>
              <a:buChar char="•"/>
              <a:defRPr sz="2200">
                <a:solidFill>
                  <a:schemeClr val="tx1"/>
                </a:solidFill>
                <a:latin typeface="+mn-lt"/>
                <a:ea typeface="ヒラギノ角ゴ Pro W3" charset="0"/>
              </a:defRPr>
            </a:lvl3pPr>
            <a:lvl4pPr marL="1600200" indent="-228600" algn="l" rtl="0" eaLnBrk="1" fontAlgn="base" hangingPunct="1">
              <a:spcBef>
                <a:spcPct val="20000"/>
              </a:spcBef>
              <a:spcAft>
                <a:spcPct val="0"/>
              </a:spcAft>
              <a:buClr>
                <a:schemeClr val="tx1"/>
              </a:buClr>
              <a:buFont typeface="Wingdings" charset="0"/>
              <a:buChar char="ü"/>
              <a:defRPr sz="2000">
                <a:solidFill>
                  <a:schemeClr val="tx1"/>
                </a:solidFill>
                <a:latin typeface="+mn-lt"/>
                <a:ea typeface="ヒラギノ角ゴ Pro W3" charset="0"/>
              </a:defRPr>
            </a:lvl4pPr>
            <a:lvl5pPr marL="2057400" indent="-228600" algn="l" rtl="0" eaLnBrk="1" fontAlgn="base" hangingPunct="1">
              <a:spcBef>
                <a:spcPct val="20000"/>
              </a:spcBef>
              <a:spcAft>
                <a:spcPct val="0"/>
              </a:spcAft>
              <a:buClr>
                <a:srgbClr val="800000"/>
              </a:buClr>
              <a:buFont typeface="Arial Black" charset="0"/>
              <a:buChar char="►"/>
              <a:defRPr sz="2000">
                <a:solidFill>
                  <a:srgbClr val="063052"/>
                </a:solidFill>
                <a:latin typeface="+mn-lt"/>
                <a:ea typeface="ヒラギノ角ゴ Pro W3" charset="0"/>
              </a:defRPr>
            </a:lvl5pPr>
            <a:lvl6pPr marL="25146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6pPr>
            <a:lvl7pPr marL="29718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7pPr>
            <a:lvl8pPr marL="34290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8pPr>
            <a:lvl9pPr marL="38862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9pPr>
          </a:lstStyle>
          <a:p>
            <a:pPr>
              <a:buSzPct val="100000"/>
            </a:pPr>
            <a:r>
              <a:rPr lang="en-US" sz="3200" kern="0" dirty="0"/>
              <a:t>Notifications from Base Camp and Club Central.</a:t>
            </a:r>
          </a:p>
          <a:p>
            <a:pPr>
              <a:buSzPct val="100000"/>
            </a:pPr>
            <a:r>
              <a:rPr lang="en-US" sz="3200" kern="0" dirty="0"/>
              <a:t>The Two Step Process.</a:t>
            </a:r>
          </a:p>
          <a:p>
            <a:r>
              <a:rPr lang="en-US" sz="3200" kern="0" dirty="0"/>
              <a:t>How to Log in as a Base Camp Manager.</a:t>
            </a:r>
          </a:p>
          <a:p>
            <a:r>
              <a:rPr lang="en-US" sz="3200" kern="0" dirty="0"/>
              <a:t>How to Approve or Reject a Level Completion.</a:t>
            </a:r>
          </a:p>
          <a:p>
            <a:r>
              <a:rPr lang="en-US" sz="3200" kern="0" dirty="0"/>
              <a:t>How to Access Club Central.</a:t>
            </a:r>
          </a:p>
          <a:p>
            <a:r>
              <a:rPr lang="en-US" sz="3200" kern="0" dirty="0"/>
              <a:t>How to Lodge an Achievement in Club Central.</a:t>
            </a:r>
          </a:p>
          <a:p>
            <a:endParaRPr lang="en-US" sz="1500" kern="0" dirty="0"/>
          </a:p>
          <a:p>
            <a:pPr marL="0" indent="0">
              <a:buNone/>
            </a:pPr>
            <a:endParaRPr lang="en-US" sz="2100" kern="0" dirty="0"/>
          </a:p>
        </p:txBody>
      </p:sp>
    </p:spTree>
    <p:extLst>
      <p:ext uri="{BB962C8B-B14F-4D97-AF65-F5344CB8AC3E}">
        <p14:creationId xmlns:p14="http://schemas.microsoft.com/office/powerpoint/2010/main" val="374312181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social media post&#10;&#10;Description automatically generated">
            <a:extLst>
              <a:ext uri="{FF2B5EF4-FFF2-40B4-BE49-F238E27FC236}">
                <a16:creationId xmlns:a16="http://schemas.microsoft.com/office/drawing/2014/main" id="{5BFE6EA1-E9F4-B74E-B5D0-FC4B18B6B1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 y="543651"/>
            <a:ext cx="8798036" cy="4714149"/>
          </a:xfrm>
          <a:prstGeom prst="rect">
            <a:avLst/>
          </a:prstGeom>
        </p:spPr>
      </p:pic>
      <p:sp>
        <p:nvSpPr>
          <p:cNvPr id="4" name="TextBox 3">
            <a:extLst>
              <a:ext uri="{FF2B5EF4-FFF2-40B4-BE49-F238E27FC236}">
                <a16:creationId xmlns:a16="http://schemas.microsoft.com/office/drawing/2014/main" id="{0D4B4503-D58C-CD47-A07F-337B21D0DF37}"/>
              </a:ext>
            </a:extLst>
          </p:cNvPr>
          <p:cNvSpPr txBox="1"/>
          <p:nvPr/>
        </p:nvSpPr>
        <p:spPr>
          <a:xfrm>
            <a:off x="8453803" y="4705290"/>
            <a:ext cx="3505200" cy="400110"/>
          </a:xfrm>
          <a:prstGeom prst="rect">
            <a:avLst/>
          </a:prstGeom>
          <a:noFill/>
        </p:spPr>
        <p:txBody>
          <a:bodyPr wrap="square" rtlCol="0">
            <a:spAutoFit/>
          </a:bodyPr>
          <a:lstStyle/>
          <a:p>
            <a:r>
              <a:rPr lang="en-US" sz="2000" b="1" dirty="0"/>
              <a:t>genericemail@myclub.com</a:t>
            </a:r>
          </a:p>
        </p:txBody>
      </p:sp>
      <p:sp>
        <p:nvSpPr>
          <p:cNvPr id="7" name="Down Arrow 6">
            <a:extLst>
              <a:ext uri="{FF2B5EF4-FFF2-40B4-BE49-F238E27FC236}">
                <a16:creationId xmlns:a16="http://schemas.microsoft.com/office/drawing/2014/main" id="{1A601DB6-4E08-7F47-BBC8-4A6CCCA29872}"/>
              </a:ext>
            </a:extLst>
          </p:cNvPr>
          <p:cNvSpPr/>
          <p:nvPr/>
        </p:nvSpPr>
        <p:spPr>
          <a:xfrm flipH="1">
            <a:off x="9296400" y="5105400"/>
            <a:ext cx="182881" cy="5334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own Arrow 7">
            <a:extLst>
              <a:ext uri="{FF2B5EF4-FFF2-40B4-BE49-F238E27FC236}">
                <a16:creationId xmlns:a16="http://schemas.microsoft.com/office/drawing/2014/main" id="{648FEF36-641C-C44D-9A8E-3344239A5FE1}"/>
              </a:ext>
            </a:extLst>
          </p:cNvPr>
          <p:cNvSpPr/>
          <p:nvPr/>
        </p:nvSpPr>
        <p:spPr>
          <a:xfrm flipH="1">
            <a:off x="9906001" y="5118100"/>
            <a:ext cx="182879" cy="8382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a:extLst>
              <a:ext uri="{FF2B5EF4-FFF2-40B4-BE49-F238E27FC236}">
                <a16:creationId xmlns:a16="http://schemas.microsoft.com/office/drawing/2014/main" id="{D4D1461B-127C-AC4B-8486-2ACBE7F37835}"/>
              </a:ext>
            </a:extLst>
          </p:cNvPr>
          <p:cNvSpPr/>
          <p:nvPr/>
        </p:nvSpPr>
        <p:spPr>
          <a:xfrm flipH="1">
            <a:off x="10515600" y="5105400"/>
            <a:ext cx="182880" cy="11430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95574AA-D648-364B-AA65-B370EF5DF07C}"/>
              </a:ext>
            </a:extLst>
          </p:cNvPr>
          <p:cNvSpPr txBox="1"/>
          <p:nvPr/>
        </p:nvSpPr>
        <p:spPr>
          <a:xfrm>
            <a:off x="7781380" y="5676900"/>
            <a:ext cx="1813317" cy="369332"/>
          </a:xfrm>
          <a:prstGeom prst="rect">
            <a:avLst/>
          </a:prstGeom>
          <a:noFill/>
        </p:spPr>
        <p:txBody>
          <a:bodyPr wrap="none" rtlCol="0">
            <a:spAutoFit/>
          </a:bodyPr>
          <a:lstStyle/>
          <a:p>
            <a:r>
              <a:rPr lang="en-US" b="1" dirty="0"/>
              <a:t>Club President</a:t>
            </a:r>
          </a:p>
        </p:txBody>
      </p:sp>
      <p:sp>
        <p:nvSpPr>
          <p:cNvPr id="11" name="TextBox 10">
            <a:extLst>
              <a:ext uri="{FF2B5EF4-FFF2-40B4-BE49-F238E27FC236}">
                <a16:creationId xmlns:a16="http://schemas.microsoft.com/office/drawing/2014/main" id="{B1124386-3FA9-E145-B1B9-9638D63E7C93}"/>
              </a:ext>
            </a:extLst>
          </p:cNvPr>
          <p:cNvSpPr txBox="1"/>
          <p:nvPr/>
        </p:nvSpPr>
        <p:spPr>
          <a:xfrm>
            <a:off x="8982991" y="5982732"/>
            <a:ext cx="1223412" cy="369332"/>
          </a:xfrm>
          <a:prstGeom prst="rect">
            <a:avLst/>
          </a:prstGeom>
          <a:noFill/>
        </p:spPr>
        <p:txBody>
          <a:bodyPr wrap="none" rtlCol="0">
            <a:spAutoFit/>
          </a:bodyPr>
          <a:lstStyle/>
          <a:p>
            <a:r>
              <a:rPr lang="en-US" b="1" dirty="0"/>
              <a:t>Club VPE</a:t>
            </a:r>
          </a:p>
        </p:txBody>
      </p:sp>
      <p:sp>
        <p:nvSpPr>
          <p:cNvPr id="12" name="TextBox 11">
            <a:extLst>
              <a:ext uri="{FF2B5EF4-FFF2-40B4-BE49-F238E27FC236}">
                <a16:creationId xmlns:a16="http://schemas.microsoft.com/office/drawing/2014/main" id="{6D788606-BE11-AF4D-93C8-599EDF6C7E37}"/>
              </a:ext>
            </a:extLst>
          </p:cNvPr>
          <p:cNvSpPr txBox="1"/>
          <p:nvPr/>
        </p:nvSpPr>
        <p:spPr>
          <a:xfrm>
            <a:off x="9700381" y="6274832"/>
            <a:ext cx="1813317" cy="369332"/>
          </a:xfrm>
          <a:prstGeom prst="rect">
            <a:avLst/>
          </a:prstGeom>
          <a:noFill/>
        </p:spPr>
        <p:txBody>
          <a:bodyPr wrap="none" rtlCol="0">
            <a:spAutoFit/>
          </a:bodyPr>
          <a:lstStyle/>
          <a:p>
            <a:r>
              <a:rPr lang="en-US" b="1" dirty="0"/>
              <a:t>Club Secretary</a:t>
            </a:r>
          </a:p>
        </p:txBody>
      </p:sp>
    </p:spTree>
    <p:extLst>
      <p:ext uri="{BB962C8B-B14F-4D97-AF65-F5344CB8AC3E}">
        <p14:creationId xmlns:p14="http://schemas.microsoft.com/office/powerpoint/2010/main" val="256432009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otification to Base Camp Managers of Member's Level Completion">
            <a:extLst>
              <a:ext uri="{FF2B5EF4-FFF2-40B4-BE49-F238E27FC236}">
                <a16:creationId xmlns:a16="http://schemas.microsoft.com/office/drawing/2014/main" id="{7E2E77EB-44E5-8F4A-9288-333C1D39FADE}"/>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1549400" y="609600"/>
            <a:ext cx="9093200" cy="6858000"/>
          </a:xfrm>
          <a:prstGeom prst="rect">
            <a:avLst/>
          </a:prstGeom>
        </p:spPr>
      </p:pic>
    </p:spTree>
    <p:extLst>
      <p:ext uri="{BB962C8B-B14F-4D97-AF65-F5344CB8AC3E}">
        <p14:creationId xmlns:p14="http://schemas.microsoft.com/office/powerpoint/2010/main" val="174334304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87E3934-C4BE-F74C-A7B6-5BC0CF50808B}"/>
              </a:ext>
            </a:extLst>
          </p:cNvPr>
          <p:cNvSpPr/>
          <p:nvPr/>
        </p:nvSpPr>
        <p:spPr>
          <a:xfrm>
            <a:off x="1143001" y="1079771"/>
            <a:ext cx="9753600" cy="1077218"/>
          </a:xfrm>
          <a:prstGeom prst="rect">
            <a:avLst/>
          </a:prstGeom>
        </p:spPr>
        <p:txBody>
          <a:bodyPr wrap="square">
            <a:spAutoFit/>
          </a:bodyPr>
          <a:lstStyle/>
          <a:p>
            <a:r>
              <a:rPr lang="en-US" sz="3200" dirty="0">
                <a:solidFill>
                  <a:srgbClr val="97040C"/>
                </a:solidFill>
              </a:rPr>
              <a:t>In Pathways, Level Approval is a </a:t>
            </a:r>
            <a:r>
              <a:rPr lang="en-US" sz="3200" b="1" dirty="0">
                <a:solidFill>
                  <a:srgbClr val="97040C"/>
                </a:solidFill>
              </a:rPr>
              <a:t>two-step</a:t>
            </a:r>
            <a:r>
              <a:rPr lang="en-US" sz="3200" dirty="0">
                <a:solidFill>
                  <a:srgbClr val="97040C"/>
                </a:solidFill>
              </a:rPr>
              <a:t> process.</a:t>
            </a:r>
          </a:p>
          <a:p>
            <a:r>
              <a:rPr lang="en-US" sz="3200" dirty="0">
                <a:solidFill>
                  <a:srgbClr val="97040C"/>
                </a:solidFill>
              </a:rPr>
              <a:t>The Base Camp Manager </a:t>
            </a:r>
            <a:r>
              <a:rPr lang="en-US" sz="3200" b="1" dirty="0">
                <a:solidFill>
                  <a:srgbClr val="97040C"/>
                </a:solidFill>
              </a:rPr>
              <a:t>MUST</a:t>
            </a:r>
            <a:r>
              <a:rPr lang="en-US" sz="3200" dirty="0">
                <a:solidFill>
                  <a:srgbClr val="97040C"/>
                </a:solidFill>
              </a:rPr>
              <a:t>:</a:t>
            </a:r>
          </a:p>
        </p:txBody>
      </p:sp>
      <p:sp>
        <p:nvSpPr>
          <p:cNvPr id="4" name="Rectangle 3">
            <a:extLst>
              <a:ext uri="{FF2B5EF4-FFF2-40B4-BE49-F238E27FC236}">
                <a16:creationId xmlns:a16="http://schemas.microsoft.com/office/drawing/2014/main" id="{53EDC0D4-20EF-1E47-94C0-F6E00D8FE6DD}"/>
              </a:ext>
            </a:extLst>
          </p:cNvPr>
          <p:cNvSpPr/>
          <p:nvPr/>
        </p:nvSpPr>
        <p:spPr>
          <a:xfrm>
            <a:off x="1143001" y="2590800"/>
            <a:ext cx="9753600" cy="1508105"/>
          </a:xfrm>
          <a:prstGeom prst="rect">
            <a:avLst/>
          </a:prstGeom>
        </p:spPr>
        <p:txBody>
          <a:bodyPr wrap="square">
            <a:spAutoFit/>
          </a:bodyPr>
          <a:lstStyle/>
          <a:p>
            <a:pPr marL="342900" indent="-342900">
              <a:buFont typeface="+mj-lt"/>
              <a:buAutoNum type="arabicPeriod"/>
            </a:pPr>
            <a:r>
              <a:rPr lang="en-US" sz="3200" dirty="0">
                <a:solidFill>
                  <a:srgbClr val="2C4E8E"/>
                </a:solidFill>
              </a:rPr>
              <a:t> </a:t>
            </a:r>
            <a:r>
              <a:rPr lang="en-US" sz="3000" dirty="0">
                <a:solidFill>
                  <a:srgbClr val="2C4E8E"/>
                </a:solidFill>
              </a:rPr>
              <a:t>Approve the Level completion in </a:t>
            </a:r>
            <a:r>
              <a:rPr lang="en-US" sz="3000" b="1" dirty="0">
                <a:solidFill>
                  <a:srgbClr val="2C4E8E"/>
                </a:solidFill>
              </a:rPr>
              <a:t>Base Camp</a:t>
            </a:r>
          </a:p>
          <a:p>
            <a:pPr lvl="1"/>
            <a:r>
              <a:rPr lang="en-US" sz="3000" dirty="0">
                <a:solidFill>
                  <a:srgbClr val="2C4E8E"/>
                </a:solidFill>
              </a:rPr>
              <a:t>(this will give the Member credit for the having completed the Level)</a:t>
            </a:r>
          </a:p>
        </p:txBody>
      </p:sp>
      <p:sp>
        <p:nvSpPr>
          <p:cNvPr id="5" name="Rectangle 4">
            <a:extLst>
              <a:ext uri="{FF2B5EF4-FFF2-40B4-BE49-F238E27FC236}">
                <a16:creationId xmlns:a16="http://schemas.microsoft.com/office/drawing/2014/main" id="{9CBC9136-06E4-8243-BE94-945B4468F094}"/>
              </a:ext>
            </a:extLst>
          </p:cNvPr>
          <p:cNvSpPr/>
          <p:nvPr/>
        </p:nvSpPr>
        <p:spPr>
          <a:xfrm>
            <a:off x="1143001" y="4572000"/>
            <a:ext cx="9753600" cy="1508105"/>
          </a:xfrm>
          <a:prstGeom prst="rect">
            <a:avLst/>
          </a:prstGeom>
        </p:spPr>
        <p:txBody>
          <a:bodyPr wrap="square">
            <a:spAutoFit/>
          </a:bodyPr>
          <a:lstStyle/>
          <a:p>
            <a:pPr marL="342900" indent="-342900">
              <a:buFont typeface="+mj-lt"/>
              <a:buAutoNum type="arabicPeriod" startAt="2"/>
            </a:pPr>
            <a:r>
              <a:rPr lang="en-US" sz="3200" dirty="0">
                <a:solidFill>
                  <a:srgbClr val="2C4E8E"/>
                </a:solidFill>
              </a:rPr>
              <a:t> </a:t>
            </a:r>
            <a:r>
              <a:rPr lang="en-US" sz="3000" dirty="0">
                <a:solidFill>
                  <a:srgbClr val="2C4E8E"/>
                </a:solidFill>
              </a:rPr>
              <a:t>Enter the Level completion in </a:t>
            </a:r>
            <a:r>
              <a:rPr lang="en-US" sz="3000" b="1" dirty="0">
                <a:solidFill>
                  <a:srgbClr val="2C4E8E"/>
                </a:solidFill>
              </a:rPr>
              <a:t>Club Central</a:t>
            </a:r>
          </a:p>
          <a:p>
            <a:r>
              <a:rPr lang="en-US" sz="3000" dirty="0">
                <a:solidFill>
                  <a:srgbClr val="2C4E8E"/>
                </a:solidFill>
              </a:rPr>
              <a:t>     (this will lodge the achievement in the Distinguished</a:t>
            </a:r>
          </a:p>
          <a:p>
            <a:r>
              <a:rPr lang="en-US" sz="3000" dirty="0">
                <a:solidFill>
                  <a:srgbClr val="2C4E8E"/>
                </a:solidFill>
              </a:rPr>
              <a:t>      Club Program)</a:t>
            </a:r>
          </a:p>
        </p:txBody>
      </p:sp>
    </p:spTree>
    <p:extLst>
      <p:ext uri="{BB962C8B-B14F-4D97-AF65-F5344CB8AC3E}">
        <p14:creationId xmlns:p14="http://schemas.microsoft.com/office/powerpoint/2010/main" val="231789384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1000" fill="hold"/>
                                        <p:tgtEl>
                                          <p:spTgt spid="5"/>
                                        </p:tgtEl>
                                        <p:attrNameLst>
                                          <p:attrName>ppt_x</p:attrName>
                                        </p:attrNameLst>
                                      </p:cBhvr>
                                      <p:tavLst>
                                        <p:tav tm="0">
                                          <p:val>
                                            <p:strVal val="#ppt_x"/>
                                          </p:val>
                                        </p:tav>
                                        <p:tav tm="100000">
                                          <p:val>
                                            <p:strVal val="#ppt_x"/>
                                          </p:val>
                                        </p:tav>
                                      </p:tavLst>
                                    </p:anim>
                                    <p:anim calcmode="lin" valueType="num">
                                      <p:cBhvr additive="base">
                                        <p:cTn id="14"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ell phone&#13;&#10;&#13;&#10;Description automatically generated">
            <a:extLst>
              <a:ext uri="{FF2B5EF4-FFF2-40B4-BE49-F238E27FC236}">
                <a16:creationId xmlns:a16="http://schemas.microsoft.com/office/drawing/2014/main" id="{2DE4345B-D3B3-964B-8F98-F89F674A7308}"/>
              </a:ext>
            </a:extLst>
          </p:cNvPr>
          <p:cNvPicPr>
            <a:picLocks noChangeAspect="1"/>
          </p:cNvPicPr>
          <p:nvPr/>
        </p:nvPicPr>
        <p:blipFill>
          <a:blip r:embed="rId3"/>
          <a:stretch>
            <a:fillRect/>
          </a:stretch>
        </p:blipFill>
        <p:spPr>
          <a:xfrm>
            <a:off x="457200" y="533400"/>
            <a:ext cx="11092002" cy="6858000"/>
          </a:xfrm>
          <a:prstGeom prst="rect">
            <a:avLst/>
          </a:prstGeom>
        </p:spPr>
      </p:pic>
    </p:spTree>
    <p:extLst>
      <p:ext uri="{BB962C8B-B14F-4D97-AF65-F5344CB8AC3E}">
        <p14:creationId xmlns:p14="http://schemas.microsoft.com/office/powerpoint/2010/main" val="354661507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8319E7-86E9-894F-97FB-EA42AD07DE73}"/>
              </a:ext>
            </a:extLst>
          </p:cNvPr>
          <p:cNvPicPr>
            <a:picLocks noChangeAspect="1"/>
          </p:cNvPicPr>
          <p:nvPr/>
        </p:nvPicPr>
        <p:blipFill>
          <a:blip r:embed="rId3"/>
          <a:stretch>
            <a:fillRect/>
          </a:stretch>
        </p:blipFill>
        <p:spPr>
          <a:xfrm>
            <a:off x="-1" y="1112109"/>
            <a:ext cx="12192001" cy="4942702"/>
          </a:xfrm>
          <a:prstGeom prst="rect">
            <a:avLst/>
          </a:prstGeom>
        </p:spPr>
      </p:pic>
    </p:spTree>
    <p:extLst>
      <p:ext uri="{BB962C8B-B14F-4D97-AF65-F5344CB8AC3E}">
        <p14:creationId xmlns:p14="http://schemas.microsoft.com/office/powerpoint/2010/main" val="364243851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A0CAD27-2A34-6E47-828A-BD9A302E27A5}"/>
              </a:ext>
            </a:extLst>
          </p:cNvPr>
          <p:cNvPicPr>
            <a:picLocks noChangeAspect="1"/>
          </p:cNvPicPr>
          <p:nvPr/>
        </p:nvPicPr>
        <p:blipFill>
          <a:blip r:embed="rId3"/>
          <a:stretch>
            <a:fillRect/>
          </a:stretch>
        </p:blipFill>
        <p:spPr>
          <a:xfrm>
            <a:off x="0" y="1371600"/>
            <a:ext cx="12237093" cy="4441934"/>
          </a:xfrm>
          <a:prstGeom prst="rect">
            <a:avLst/>
          </a:prstGeom>
        </p:spPr>
      </p:pic>
    </p:spTree>
    <p:extLst>
      <p:ext uri="{BB962C8B-B14F-4D97-AF65-F5344CB8AC3E}">
        <p14:creationId xmlns:p14="http://schemas.microsoft.com/office/powerpoint/2010/main" val="343639216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6D5D7">
            <a:alpha val="74000"/>
          </a:srgbClr>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prstGeom prst="rect">
            <a:avLst/>
          </a:prstGeom>
        </p:spPr>
        <p:txBody>
          <a:bodyPr>
            <a:normAutofit/>
          </a:bodyPr>
          <a:lstStyle/>
          <a:p>
            <a:r>
              <a:rPr lang="en-US" sz="3200" dirty="0"/>
              <a:t>Presenter</a:t>
            </a:r>
          </a:p>
        </p:txBody>
      </p:sp>
      <p:sp>
        <p:nvSpPr>
          <p:cNvPr id="6" name="Content Placeholder 5"/>
          <p:cNvSpPr>
            <a:spLocks noGrp="1"/>
          </p:cNvSpPr>
          <p:nvPr>
            <p:ph idx="1"/>
          </p:nvPr>
        </p:nvSpPr>
        <p:spPr>
          <a:xfrm>
            <a:off x="2667000" y="2895601"/>
            <a:ext cx="6781800" cy="1219200"/>
          </a:xfrm>
          <a:prstGeom prst="rect">
            <a:avLst/>
          </a:prstGeom>
        </p:spPr>
        <p:txBody>
          <a:bodyPr/>
          <a:lstStyle/>
          <a:p>
            <a:pPr>
              <a:buSzPct val="100000"/>
              <a:buFont typeface="Wingdings" pitchFamily="2" charset="2"/>
              <a:buChar char="Ø"/>
            </a:pPr>
            <a:r>
              <a:rPr lang="en-US" sz="2800" dirty="0"/>
              <a:t>  </a:t>
            </a:r>
            <a:r>
              <a:rPr lang="en-US" sz="3200" b="1" dirty="0"/>
              <a:t>Sebastian Sabater, DTM</a:t>
            </a:r>
          </a:p>
          <a:p>
            <a:pPr marL="0" indent="0">
              <a:buSzPct val="100000"/>
              <a:buNone/>
            </a:pPr>
            <a:r>
              <a:rPr lang="en-US" sz="2800" dirty="0"/>
              <a:t>      </a:t>
            </a:r>
            <a:r>
              <a:rPr lang="en-US" sz="2400" dirty="0"/>
              <a:t>District 70 Pathways Team Leader</a:t>
            </a:r>
          </a:p>
          <a:p>
            <a:pPr marL="0" indent="0">
              <a:buNone/>
            </a:pPr>
            <a:endParaRPr lang="en-US" sz="2800" dirty="0"/>
          </a:p>
        </p:txBody>
      </p:sp>
    </p:spTree>
    <p:custDataLst>
      <p:tags r:id="rId1"/>
    </p:custDataLst>
    <p:extLst>
      <p:ext uri="{BB962C8B-B14F-4D97-AF65-F5344CB8AC3E}">
        <p14:creationId xmlns:p14="http://schemas.microsoft.com/office/powerpoint/2010/main" val="194363544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000BD43C-06C6-CF41-ADF0-0FB41835563C}"/>
              </a:ext>
            </a:extLst>
          </p:cNvPr>
          <p:cNvGraphicFramePr>
            <a:graphicFrameLocks noChangeAspect="1"/>
          </p:cNvGraphicFramePr>
          <p:nvPr>
            <p:extLst>
              <p:ext uri="{D42A27DB-BD31-4B8C-83A1-F6EECF244321}">
                <p14:modId xmlns:p14="http://schemas.microsoft.com/office/powerpoint/2010/main" val="4203000124"/>
              </p:ext>
            </p:extLst>
          </p:nvPr>
        </p:nvGraphicFramePr>
        <p:xfrm>
          <a:off x="1686568" y="609600"/>
          <a:ext cx="8818863" cy="6858000"/>
        </p:xfrm>
        <a:graphic>
          <a:graphicData uri="http://schemas.openxmlformats.org/presentationml/2006/ole">
            <mc:AlternateContent xmlns:mc="http://schemas.openxmlformats.org/markup-compatibility/2006">
              <mc:Choice xmlns:v="urn:schemas-microsoft-com:vml" Requires="v">
                <p:oleObj spid="_x0000_s1072" name="Document" r:id="rId4" imgW="5727700" imgH="4394200" progId="Word.Document.12">
                  <p:embed/>
                </p:oleObj>
              </mc:Choice>
              <mc:Fallback>
                <p:oleObj name="Document" r:id="rId4" imgW="5727700" imgH="4394200" progId="Word.Document.12">
                  <p:embed/>
                  <p:pic>
                    <p:nvPicPr>
                      <p:cNvPr id="4" name="Object 3">
                        <a:extLst>
                          <a:ext uri="{FF2B5EF4-FFF2-40B4-BE49-F238E27FC236}">
                            <a16:creationId xmlns:a16="http://schemas.microsoft.com/office/drawing/2014/main" id="{42AFA208-B65F-8F43-88B3-CC04E837F279}"/>
                          </a:ext>
                        </a:extLst>
                      </p:cNvPr>
                      <p:cNvPicPr/>
                      <p:nvPr/>
                    </p:nvPicPr>
                    <p:blipFill>
                      <a:blip r:embed="rId5"/>
                      <a:stretch>
                        <a:fillRect/>
                      </a:stretch>
                    </p:blipFill>
                    <p:spPr>
                      <a:xfrm>
                        <a:off x="1686568" y="609600"/>
                        <a:ext cx="8818863" cy="6858000"/>
                      </a:xfrm>
                      <a:prstGeom prst="rect">
                        <a:avLst/>
                      </a:prstGeom>
                    </p:spPr>
                  </p:pic>
                </p:oleObj>
              </mc:Fallback>
            </mc:AlternateContent>
          </a:graphicData>
        </a:graphic>
      </p:graphicFrame>
    </p:spTree>
    <p:extLst>
      <p:ext uri="{BB962C8B-B14F-4D97-AF65-F5344CB8AC3E}">
        <p14:creationId xmlns:p14="http://schemas.microsoft.com/office/powerpoint/2010/main" val="5131168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person&#13;&#10;&#13;&#10;Description automatically generated">
            <a:extLst>
              <a:ext uri="{FF2B5EF4-FFF2-40B4-BE49-F238E27FC236}">
                <a16:creationId xmlns:a16="http://schemas.microsoft.com/office/drawing/2014/main" id="{E01BC86C-ABDB-E341-BB74-3D31177CEE8D}"/>
              </a:ext>
            </a:extLst>
          </p:cNvPr>
          <p:cNvPicPr>
            <a:picLocks noChangeAspect="1"/>
          </p:cNvPicPr>
          <p:nvPr/>
        </p:nvPicPr>
        <p:blipFill>
          <a:blip r:embed="rId3"/>
          <a:stretch>
            <a:fillRect/>
          </a:stretch>
        </p:blipFill>
        <p:spPr>
          <a:xfrm>
            <a:off x="-6626" y="533400"/>
            <a:ext cx="12192000" cy="6858000"/>
          </a:xfrm>
          <a:prstGeom prst="rect">
            <a:avLst/>
          </a:prstGeom>
        </p:spPr>
      </p:pic>
    </p:spTree>
    <p:extLst>
      <p:ext uri="{BB962C8B-B14F-4D97-AF65-F5344CB8AC3E}">
        <p14:creationId xmlns:p14="http://schemas.microsoft.com/office/powerpoint/2010/main" val="175957796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social media post&#13;&#10;&#13;&#10;Description automatically generated">
            <a:extLst>
              <a:ext uri="{FF2B5EF4-FFF2-40B4-BE49-F238E27FC236}">
                <a16:creationId xmlns:a16="http://schemas.microsoft.com/office/drawing/2014/main" id="{DF2EA6B6-4F12-564F-998F-C25BDF042569}"/>
              </a:ext>
            </a:extLst>
          </p:cNvPr>
          <p:cNvPicPr>
            <a:picLocks noChangeAspect="1"/>
          </p:cNvPicPr>
          <p:nvPr/>
        </p:nvPicPr>
        <p:blipFill>
          <a:blip r:embed="rId3"/>
          <a:stretch>
            <a:fillRect/>
          </a:stretch>
        </p:blipFill>
        <p:spPr>
          <a:xfrm>
            <a:off x="-153772" y="533400"/>
            <a:ext cx="12345772" cy="6944497"/>
          </a:xfrm>
          <a:prstGeom prst="rect">
            <a:avLst/>
          </a:prstGeom>
        </p:spPr>
      </p:pic>
    </p:spTree>
    <p:extLst>
      <p:ext uri="{BB962C8B-B14F-4D97-AF65-F5344CB8AC3E}">
        <p14:creationId xmlns:p14="http://schemas.microsoft.com/office/powerpoint/2010/main" val="102130517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4F992F-75AB-7145-B8BA-EC3285DA5A39}"/>
              </a:ext>
            </a:extLst>
          </p:cNvPr>
          <p:cNvPicPr>
            <a:picLocks noChangeAspect="1"/>
          </p:cNvPicPr>
          <p:nvPr/>
        </p:nvPicPr>
        <p:blipFill>
          <a:blip r:embed="rId3"/>
          <a:stretch>
            <a:fillRect/>
          </a:stretch>
        </p:blipFill>
        <p:spPr>
          <a:xfrm>
            <a:off x="0" y="609600"/>
            <a:ext cx="12192000" cy="6858000"/>
          </a:xfrm>
          <a:prstGeom prst="rect">
            <a:avLst/>
          </a:prstGeom>
        </p:spPr>
      </p:pic>
    </p:spTree>
    <p:extLst>
      <p:ext uri="{BB962C8B-B14F-4D97-AF65-F5344CB8AC3E}">
        <p14:creationId xmlns:p14="http://schemas.microsoft.com/office/powerpoint/2010/main" val="404655644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ell phone&#13;&#10;&#13;&#10;Description automatically generated">
            <a:extLst>
              <a:ext uri="{FF2B5EF4-FFF2-40B4-BE49-F238E27FC236}">
                <a16:creationId xmlns:a16="http://schemas.microsoft.com/office/drawing/2014/main" id="{9C050466-5406-4243-B224-E4BE1E2C2976}"/>
              </a:ext>
            </a:extLst>
          </p:cNvPr>
          <p:cNvPicPr>
            <a:picLocks noChangeAspect="1"/>
          </p:cNvPicPr>
          <p:nvPr/>
        </p:nvPicPr>
        <p:blipFill>
          <a:blip r:embed="rId3"/>
          <a:stretch>
            <a:fillRect/>
          </a:stretch>
        </p:blipFill>
        <p:spPr>
          <a:xfrm>
            <a:off x="-263611" y="533400"/>
            <a:ext cx="12455611" cy="7006281"/>
          </a:xfrm>
          <a:prstGeom prst="rect">
            <a:avLst/>
          </a:prstGeom>
        </p:spPr>
      </p:pic>
    </p:spTree>
    <p:extLst>
      <p:ext uri="{BB962C8B-B14F-4D97-AF65-F5344CB8AC3E}">
        <p14:creationId xmlns:p14="http://schemas.microsoft.com/office/powerpoint/2010/main" val="222061252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social media post&#10;&#10;Description automatically generated">
            <a:extLst>
              <a:ext uri="{FF2B5EF4-FFF2-40B4-BE49-F238E27FC236}">
                <a16:creationId xmlns:a16="http://schemas.microsoft.com/office/drawing/2014/main" id="{DDC6B536-06BB-694D-BF1A-DED41D42BF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95077"/>
            <a:ext cx="12192000" cy="5867846"/>
          </a:xfrm>
          <a:prstGeom prst="rect">
            <a:avLst/>
          </a:prstGeom>
        </p:spPr>
      </p:pic>
    </p:spTree>
    <p:extLst>
      <p:ext uri="{BB962C8B-B14F-4D97-AF65-F5344CB8AC3E}">
        <p14:creationId xmlns:p14="http://schemas.microsoft.com/office/powerpoint/2010/main" val="213429013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DC9DAF1C-A417-0746-8A38-7E0626ED8B71}"/>
              </a:ext>
            </a:extLst>
          </p:cNvPr>
          <p:cNvGraphicFramePr>
            <a:graphicFrameLocks noChangeAspect="1"/>
          </p:cNvGraphicFramePr>
          <p:nvPr>
            <p:extLst>
              <p:ext uri="{D42A27DB-BD31-4B8C-83A1-F6EECF244321}">
                <p14:modId xmlns:p14="http://schemas.microsoft.com/office/powerpoint/2010/main" val="2615502938"/>
              </p:ext>
            </p:extLst>
          </p:nvPr>
        </p:nvGraphicFramePr>
        <p:xfrm>
          <a:off x="1120452" y="609600"/>
          <a:ext cx="9951096" cy="6442838"/>
        </p:xfrm>
        <a:graphic>
          <a:graphicData uri="http://schemas.openxmlformats.org/presentationml/2006/ole">
            <mc:AlternateContent xmlns:mc="http://schemas.openxmlformats.org/markup-compatibility/2006">
              <mc:Choice xmlns:v="urn:schemas-microsoft-com:vml" Requires="v">
                <p:oleObj spid="_x0000_s2095" name="Document" r:id="rId4" imgW="5727700" imgH="3708400" progId="Word.Document.12">
                  <p:embed/>
                </p:oleObj>
              </mc:Choice>
              <mc:Fallback>
                <p:oleObj name="Document" r:id="rId4" imgW="5727700" imgH="3708400" progId="Word.Document.12">
                  <p:embed/>
                  <p:pic>
                    <p:nvPicPr>
                      <p:cNvPr id="2" name="Object 1">
                        <a:extLst>
                          <a:ext uri="{FF2B5EF4-FFF2-40B4-BE49-F238E27FC236}">
                            <a16:creationId xmlns:a16="http://schemas.microsoft.com/office/drawing/2014/main" id="{25021E66-1B1C-6E49-88EC-63DEFAF3F9D8}"/>
                          </a:ext>
                        </a:extLst>
                      </p:cNvPr>
                      <p:cNvPicPr/>
                      <p:nvPr/>
                    </p:nvPicPr>
                    <p:blipFill>
                      <a:blip r:embed="rId5"/>
                      <a:stretch>
                        <a:fillRect/>
                      </a:stretch>
                    </p:blipFill>
                    <p:spPr>
                      <a:xfrm>
                        <a:off x="1120452" y="609600"/>
                        <a:ext cx="9951096" cy="6442838"/>
                      </a:xfrm>
                      <a:prstGeom prst="rect">
                        <a:avLst/>
                      </a:prstGeom>
                    </p:spPr>
                  </p:pic>
                </p:oleObj>
              </mc:Fallback>
            </mc:AlternateContent>
          </a:graphicData>
        </a:graphic>
      </p:graphicFrame>
    </p:spTree>
    <p:extLst>
      <p:ext uri="{BB962C8B-B14F-4D97-AF65-F5344CB8AC3E}">
        <p14:creationId xmlns:p14="http://schemas.microsoft.com/office/powerpoint/2010/main" val="292635176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4">
            <a:extLst>
              <a:ext uri="{FF2B5EF4-FFF2-40B4-BE49-F238E27FC236}">
                <a16:creationId xmlns:a16="http://schemas.microsoft.com/office/drawing/2014/main" id="{E1DDDC32-0295-9743-AC76-FF3F8D7AD735}"/>
              </a:ext>
            </a:extLst>
          </p:cNvPr>
          <p:cNvGraphicFramePr>
            <a:graphicFrameLocks noChangeAspect="1"/>
          </p:cNvGraphicFramePr>
          <p:nvPr>
            <p:extLst>
              <p:ext uri="{D42A27DB-BD31-4B8C-83A1-F6EECF244321}">
                <p14:modId xmlns:p14="http://schemas.microsoft.com/office/powerpoint/2010/main" val="3435376508"/>
              </p:ext>
            </p:extLst>
          </p:nvPr>
        </p:nvGraphicFramePr>
        <p:xfrm>
          <a:off x="0" y="2362200"/>
          <a:ext cx="5874305" cy="4783623"/>
        </p:xfrm>
        <a:graphic>
          <a:graphicData uri="http://schemas.openxmlformats.org/presentationml/2006/ole">
            <mc:AlternateContent xmlns:mc="http://schemas.openxmlformats.org/markup-compatibility/2006">
              <mc:Choice xmlns:v="urn:schemas-microsoft-com:vml" Requires="v">
                <p:oleObj spid="_x0000_s4183" name="Document" r:id="rId4" imgW="5727700" imgH="4394200" progId="Word.Document.12">
                  <p:embed/>
                </p:oleObj>
              </mc:Choice>
              <mc:Fallback>
                <p:oleObj name="Document" r:id="rId4" imgW="5727700" imgH="4394200" progId="Word.Document.12">
                  <p:embed/>
                  <p:pic>
                    <p:nvPicPr>
                      <p:cNvPr id="5" name="Content Placeholder 4">
                        <a:extLst>
                          <a:ext uri="{FF2B5EF4-FFF2-40B4-BE49-F238E27FC236}">
                            <a16:creationId xmlns:a16="http://schemas.microsoft.com/office/drawing/2014/main" id="{5274E044-5CA1-E248-9CCC-6DE8A5EF005C}"/>
                          </a:ext>
                        </a:extLst>
                      </p:cNvPr>
                      <p:cNvPicPr/>
                      <p:nvPr/>
                    </p:nvPicPr>
                    <p:blipFill>
                      <a:blip r:embed="rId5"/>
                      <a:stretch>
                        <a:fillRect/>
                      </a:stretch>
                    </p:blipFill>
                    <p:spPr>
                      <a:xfrm>
                        <a:off x="0" y="2362200"/>
                        <a:ext cx="5874305" cy="4783623"/>
                      </a:xfrm>
                      <a:prstGeom prst="rect">
                        <a:avLst/>
                      </a:prstGeom>
                    </p:spPr>
                  </p:pic>
                </p:oleObj>
              </mc:Fallback>
            </mc:AlternateContent>
          </a:graphicData>
        </a:graphic>
      </p:graphicFrame>
      <p:graphicFrame>
        <p:nvGraphicFramePr>
          <p:cNvPr id="3" name="Content Placeholder 5">
            <a:extLst>
              <a:ext uri="{FF2B5EF4-FFF2-40B4-BE49-F238E27FC236}">
                <a16:creationId xmlns:a16="http://schemas.microsoft.com/office/drawing/2014/main" id="{43BFA9A0-5D9D-8A4B-8457-80E992E6581B}"/>
              </a:ext>
            </a:extLst>
          </p:cNvPr>
          <p:cNvGraphicFramePr>
            <a:graphicFrameLocks noChangeAspect="1"/>
          </p:cNvGraphicFramePr>
          <p:nvPr>
            <p:extLst>
              <p:ext uri="{D42A27DB-BD31-4B8C-83A1-F6EECF244321}">
                <p14:modId xmlns:p14="http://schemas.microsoft.com/office/powerpoint/2010/main" val="627607508"/>
              </p:ext>
            </p:extLst>
          </p:nvPr>
        </p:nvGraphicFramePr>
        <p:xfrm>
          <a:off x="5987599" y="2362200"/>
          <a:ext cx="6237702" cy="4038600"/>
        </p:xfrm>
        <a:graphic>
          <a:graphicData uri="http://schemas.openxmlformats.org/presentationml/2006/ole">
            <mc:AlternateContent xmlns:mc="http://schemas.openxmlformats.org/markup-compatibility/2006">
              <mc:Choice xmlns:v="urn:schemas-microsoft-com:vml" Requires="v">
                <p:oleObj spid="_x0000_s4184" name="Document" r:id="rId6" imgW="5727700" imgH="3708400" progId="Word.Document.12">
                  <p:embed/>
                </p:oleObj>
              </mc:Choice>
              <mc:Fallback>
                <p:oleObj name="Document" r:id="rId6" imgW="5727700" imgH="3708400" progId="Word.Document.12">
                  <p:embed/>
                  <p:pic>
                    <p:nvPicPr>
                      <p:cNvPr id="6" name="Content Placeholder 5">
                        <a:extLst>
                          <a:ext uri="{FF2B5EF4-FFF2-40B4-BE49-F238E27FC236}">
                            <a16:creationId xmlns:a16="http://schemas.microsoft.com/office/drawing/2014/main" id="{1211E49A-F47F-F54D-ACC7-45AC65206B43}"/>
                          </a:ext>
                        </a:extLst>
                      </p:cNvPr>
                      <p:cNvPicPr/>
                      <p:nvPr/>
                    </p:nvPicPr>
                    <p:blipFill>
                      <a:blip r:embed="rId7"/>
                      <a:stretch>
                        <a:fillRect/>
                      </a:stretch>
                    </p:blipFill>
                    <p:spPr>
                      <a:xfrm>
                        <a:off x="5987599" y="2362200"/>
                        <a:ext cx="6237702" cy="4038600"/>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B24D7673-5639-DB4A-A743-5A185015647F}"/>
              </a:ext>
            </a:extLst>
          </p:cNvPr>
          <p:cNvSpPr txBox="1"/>
          <p:nvPr/>
        </p:nvSpPr>
        <p:spPr>
          <a:xfrm>
            <a:off x="0" y="685800"/>
            <a:ext cx="12191999" cy="1261884"/>
          </a:xfrm>
          <a:prstGeom prst="rect">
            <a:avLst/>
          </a:prstGeom>
          <a:noFill/>
        </p:spPr>
        <p:txBody>
          <a:bodyPr wrap="square" rtlCol="0">
            <a:spAutoFit/>
          </a:bodyPr>
          <a:lstStyle/>
          <a:p>
            <a:pPr algn="ctr"/>
            <a:r>
              <a:rPr lang="en-US" sz="3600" b="1" dirty="0">
                <a:solidFill>
                  <a:srgbClr val="97040C"/>
                </a:solidFill>
              </a:rPr>
              <a:t>REMEMBER!</a:t>
            </a:r>
          </a:p>
          <a:p>
            <a:pPr algn="ctr"/>
            <a:endParaRPr lang="en-US" sz="1200" b="1" dirty="0">
              <a:solidFill>
                <a:srgbClr val="2C4E8E"/>
              </a:solidFill>
            </a:endParaRPr>
          </a:p>
          <a:p>
            <a:pPr algn="ctr"/>
            <a:r>
              <a:rPr lang="en-US" sz="2800" b="1" dirty="0">
                <a:solidFill>
                  <a:srgbClr val="2C4E8E"/>
                </a:solidFill>
              </a:rPr>
              <a:t>You should receive two confirmations for each Level you submit</a:t>
            </a:r>
          </a:p>
        </p:txBody>
      </p:sp>
    </p:spTree>
    <p:extLst>
      <p:ext uri="{BB962C8B-B14F-4D97-AF65-F5344CB8AC3E}">
        <p14:creationId xmlns:p14="http://schemas.microsoft.com/office/powerpoint/2010/main" val="224195004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1000" fill="hold"/>
                                        <p:tgtEl>
                                          <p:spTgt spid="3"/>
                                        </p:tgtEl>
                                        <p:attrNameLst>
                                          <p:attrName>ppt_x</p:attrName>
                                        </p:attrNameLst>
                                      </p:cBhvr>
                                      <p:tavLst>
                                        <p:tav tm="0">
                                          <p:val>
                                            <p:strVal val="1+#ppt_w/2"/>
                                          </p:val>
                                        </p:tav>
                                        <p:tav tm="100000">
                                          <p:val>
                                            <p:strVal val="#ppt_x"/>
                                          </p:val>
                                        </p:tav>
                                      </p:tavLst>
                                    </p:anim>
                                    <p:anim calcmode="lin" valueType="num">
                                      <p:cBhvr additive="base">
                                        <p:cTn id="14"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0">
            <a:extLst>
              <a:ext uri="{FF2B5EF4-FFF2-40B4-BE49-F238E27FC236}">
                <a16:creationId xmlns:a16="http://schemas.microsoft.com/office/drawing/2014/main" id="{4ED5A2B2-6CDA-5C4E-ABB9-A323F4CCA740}"/>
              </a:ext>
            </a:extLst>
          </p:cNvPr>
          <p:cNvSpPr>
            <a:spLocks noGrp="1"/>
          </p:cNvSpPr>
          <p:nvPr>
            <p:ph type="title"/>
          </p:nvPr>
        </p:nvSpPr>
        <p:spPr/>
        <p:txBody>
          <a:bodyPr/>
          <a:lstStyle/>
          <a:p>
            <a:pPr marL="457200" indent="-457200">
              <a:buClr>
                <a:srgbClr val="800000"/>
              </a:buClr>
              <a:buFont typeface="Wingdings" pitchFamily="2" charset="2"/>
              <a:buChar char="v"/>
              <a:tabLst>
                <a:tab pos="6400800" algn="r"/>
              </a:tabLst>
            </a:pPr>
            <a:r>
              <a:rPr lang="en-US" sz="3200" dirty="0"/>
              <a:t> Tutorials you can Access</a:t>
            </a:r>
            <a:endParaRPr lang="en-US" dirty="0"/>
          </a:p>
        </p:txBody>
      </p:sp>
      <p:pic>
        <p:nvPicPr>
          <p:cNvPr id="12" name="Picture 11" descr="A screenshot of a social media post&#10;&#10;Description automatically generated">
            <a:extLst>
              <a:ext uri="{FF2B5EF4-FFF2-40B4-BE49-F238E27FC236}">
                <a16:creationId xmlns:a16="http://schemas.microsoft.com/office/drawing/2014/main" id="{7995B314-E6E8-694D-AAC9-0ACB430469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6" y="1524000"/>
            <a:ext cx="12192000" cy="6273622"/>
          </a:xfrm>
          <a:prstGeom prst="rect">
            <a:avLst/>
          </a:prstGeom>
        </p:spPr>
      </p:pic>
    </p:spTree>
    <p:custDataLst>
      <p:tags r:id="rId1"/>
    </p:custDataLst>
    <p:extLst>
      <p:ext uri="{BB962C8B-B14F-4D97-AF65-F5344CB8AC3E}">
        <p14:creationId xmlns:p14="http://schemas.microsoft.com/office/powerpoint/2010/main" val="218671428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142C4577-0BA7-254E-8D5E-4A14383579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55427"/>
            <a:ext cx="12192000" cy="6202573"/>
          </a:xfrm>
          <a:prstGeom prst="rect">
            <a:avLst/>
          </a:prstGeom>
        </p:spPr>
      </p:pic>
    </p:spTree>
    <p:extLst>
      <p:ext uri="{BB962C8B-B14F-4D97-AF65-F5344CB8AC3E}">
        <p14:creationId xmlns:p14="http://schemas.microsoft.com/office/powerpoint/2010/main" val="93876064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6D5D7"/>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prstGeom prst="rect">
            <a:avLst/>
          </a:prstGeom>
        </p:spPr>
        <p:txBody>
          <a:bodyPr>
            <a:normAutofit/>
          </a:bodyPr>
          <a:lstStyle/>
          <a:p>
            <a:r>
              <a:rPr lang="en-US" sz="3200" dirty="0"/>
              <a:t>Agenda</a:t>
            </a:r>
          </a:p>
        </p:txBody>
      </p:sp>
      <p:sp>
        <p:nvSpPr>
          <p:cNvPr id="6" name="Content Placeholder 5"/>
          <p:cNvSpPr>
            <a:spLocks noGrp="1"/>
          </p:cNvSpPr>
          <p:nvPr>
            <p:ph idx="1"/>
          </p:nvPr>
        </p:nvSpPr>
        <p:spPr>
          <a:xfrm>
            <a:off x="2819400" y="1600200"/>
            <a:ext cx="6019800" cy="4648200"/>
          </a:xfrm>
          <a:prstGeom prst="rect">
            <a:avLst/>
          </a:prstGeom>
        </p:spPr>
        <p:txBody>
          <a:bodyPr/>
          <a:lstStyle/>
          <a:p>
            <a:pPr>
              <a:buSzPct val="100000"/>
              <a:buFont typeface="Wingdings" pitchFamily="2" charset="2"/>
              <a:buChar char="Ø"/>
            </a:pPr>
            <a:r>
              <a:rPr lang="en-US" sz="2800" dirty="0"/>
              <a:t>  Who is the Base Camp Manager?</a:t>
            </a:r>
          </a:p>
          <a:p>
            <a:pPr>
              <a:buSzPct val="100000"/>
              <a:buFont typeface="Wingdings" pitchFamily="2" charset="2"/>
              <a:buChar char="Ø"/>
            </a:pPr>
            <a:r>
              <a:rPr lang="en-US" sz="2800" dirty="0"/>
              <a:t>  Base Camp Manager’s Role</a:t>
            </a:r>
          </a:p>
          <a:p>
            <a:pPr>
              <a:buSzPct val="100000"/>
              <a:buFont typeface="Wingdings" pitchFamily="2" charset="2"/>
              <a:buChar char="Ø"/>
            </a:pPr>
            <a:r>
              <a:rPr lang="en-US" sz="2800" dirty="0"/>
              <a:t>  Accessing Base Camp as a BCM</a:t>
            </a:r>
          </a:p>
          <a:p>
            <a:pPr>
              <a:buFont typeface="Wingdings" pitchFamily="2" charset="2"/>
              <a:buChar char="Ø"/>
            </a:pPr>
            <a:r>
              <a:rPr lang="en-US" sz="2800" dirty="0"/>
              <a:t>  Tracking Members Progress</a:t>
            </a:r>
          </a:p>
          <a:p>
            <a:pPr>
              <a:buFont typeface="Wingdings" pitchFamily="2" charset="2"/>
              <a:buChar char="Ø"/>
            </a:pPr>
            <a:r>
              <a:rPr lang="en-US" sz="2800" dirty="0"/>
              <a:t>  Level Approval</a:t>
            </a:r>
          </a:p>
          <a:p>
            <a:pPr>
              <a:buFont typeface="Wingdings" pitchFamily="2" charset="2"/>
              <a:buChar char="Ø"/>
            </a:pPr>
            <a:r>
              <a:rPr lang="en-US" sz="2800" dirty="0"/>
              <a:t>  Tutorials you can Access</a:t>
            </a:r>
          </a:p>
          <a:p>
            <a:pPr>
              <a:buFont typeface="Wingdings" pitchFamily="2" charset="2"/>
              <a:buChar char="Ø"/>
            </a:pPr>
            <a:r>
              <a:rPr lang="en-US" sz="2800" dirty="0"/>
              <a:t>  Projects Outside the Club</a:t>
            </a:r>
          </a:p>
          <a:p>
            <a:pPr>
              <a:buFont typeface="Wingdings" pitchFamily="2" charset="2"/>
              <a:buChar char="Ø"/>
            </a:pPr>
            <a:r>
              <a:rPr lang="en-US" sz="2800" dirty="0"/>
              <a:t>  Projects on Printed Materials</a:t>
            </a:r>
          </a:p>
          <a:p>
            <a:pPr>
              <a:buFont typeface="Wingdings" pitchFamily="2" charset="2"/>
              <a:buChar char="Ø"/>
            </a:pPr>
            <a:r>
              <a:rPr lang="en-US" sz="2800" dirty="0"/>
              <a:t>  Questions</a:t>
            </a:r>
          </a:p>
          <a:p>
            <a:pPr lvl="2">
              <a:buSzPct val="100000"/>
            </a:pPr>
            <a:endParaRPr lang="en-US" sz="2000" dirty="0"/>
          </a:p>
          <a:p>
            <a:pPr marL="0" indent="0">
              <a:buNone/>
            </a:pPr>
            <a:endParaRPr lang="en-US" sz="2800" dirty="0"/>
          </a:p>
        </p:txBody>
      </p:sp>
    </p:spTree>
    <p:custDataLst>
      <p:tags r:id="rId1"/>
    </p:custDataLst>
    <p:extLst>
      <p:ext uri="{BB962C8B-B14F-4D97-AF65-F5344CB8AC3E}">
        <p14:creationId xmlns:p14="http://schemas.microsoft.com/office/powerpoint/2010/main" val="271356761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social media post&#10;&#10;Description automatically generated">
            <a:extLst>
              <a:ext uri="{FF2B5EF4-FFF2-40B4-BE49-F238E27FC236}">
                <a16:creationId xmlns:a16="http://schemas.microsoft.com/office/drawing/2014/main" id="{3241FF09-6735-E34C-A672-8E5D4FCE69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9600"/>
            <a:ext cx="12192000" cy="6043348"/>
          </a:xfrm>
          <a:prstGeom prst="rect">
            <a:avLst/>
          </a:prstGeom>
        </p:spPr>
      </p:pic>
    </p:spTree>
    <p:extLst>
      <p:ext uri="{BB962C8B-B14F-4D97-AF65-F5344CB8AC3E}">
        <p14:creationId xmlns:p14="http://schemas.microsoft.com/office/powerpoint/2010/main" val="407462139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social media post&#10;&#10;Description automatically generated">
            <a:extLst>
              <a:ext uri="{FF2B5EF4-FFF2-40B4-BE49-F238E27FC236}">
                <a16:creationId xmlns:a16="http://schemas.microsoft.com/office/drawing/2014/main" id="{ED05AFF8-1CB9-6F49-B2E1-57DC36F01E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6" y="1524000"/>
            <a:ext cx="12192000" cy="6273622"/>
          </a:xfrm>
          <a:prstGeom prst="rect">
            <a:avLst/>
          </a:prstGeom>
        </p:spPr>
      </p:pic>
      <p:sp>
        <p:nvSpPr>
          <p:cNvPr id="4" name="Title 4">
            <a:extLst>
              <a:ext uri="{FF2B5EF4-FFF2-40B4-BE49-F238E27FC236}">
                <a16:creationId xmlns:a16="http://schemas.microsoft.com/office/drawing/2014/main" id="{99D69394-5C5C-7146-A137-B4AE38BBC3FC}"/>
              </a:ext>
            </a:extLst>
          </p:cNvPr>
          <p:cNvSpPr>
            <a:spLocks noGrp="1"/>
          </p:cNvSpPr>
          <p:nvPr>
            <p:ph type="title"/>
          </p:nvPr>
        </p:nvSpPr>
        <p:spPr>
          <a:prstGeom prst="rect">
            <a:avLst/>
          </a:prstGeom>
        </p:spPr>
        <p:txBody>
          <a:bodyPr>
            <a:normAutofit/>
          </a:bodyPr>
          <a:lstStyle/>
          <a:p>
            <a:pPr marL="342900" indent="-342900">
              <a:buClr>
                <a:srgbClr val="800000"/>
              </a:buClr>
              <a:buFont typeface="Wingdings" pitchFamily="2" charset="2"/>
              <a:buChar char="v"/>
            </a:pPr>
            <a:r>
              <a:rPr lang="en-US" sz="3200" dirty="0"/>
              <a:t> Projects Outside the Club</a:t>
            </a:r>
          </a:p>
        </p:txBody>
      </p:sp>
    </p:spTree>
    <p:extLst>
      <p:ext uri="{BB962C8B-B14F-4D97-AF65-F5344CB8AC3E}">
        <p14:creationId xmlns:p14="http://schemas.microsoft.com/office/powerpoint/2010/main" val="123588624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social media post&#10;&#10;Description automatically generated">
            <a:extLst>
              <a:ext uri="{FF2B5EF4-FFF2-40B4-BE49-F238E27FC236}">
                <a16:creationId xmlns:a16="http://schemas.microsoft.com/office/drawing/2014/main" id="{88B10067-90F4-1246-82DC-0DDC91B16A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3449"/>
            <a:ext cx="12192000" cy="6307691"/>
          </a:xfrm>
          <a:prstGeom prst="rect">
            <a:avLst/>
          </a:prstGeom>
        </p:spPr>
      </p:pic>
    </p:spTree>
    <p:extLst>
      <p:ext uri="{BB962C8B-B14F-4D97-AF65-F5344CB8AC3E}">
        <p14:creationId xmlns:p14="http://schemas.microsoft.com/office/powerpoint/2010/main" val="36438716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in a room&#10;&#10;Description automatically generated">
            <a:extLst>
              <a:ext uri="{FF2B5EF4-FFF2-40B4-BE49-F238E27FC236}">
                <a16:creationId xmlns:a16="http://schemas.microsoft.com/office/drawing/2014/main" id="{A771C462-0B1C-6E47-8035-1FC06EB6D3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6927" y="533400"/>
            <a:ext cx="9738146" cy="6629400"/>
          </a:xfrm>
          <a:prstGeom prst="rect">
            <a:avLst/>
          </a:prstGeom>
        </p:spPr>
      </p:pic>
    </p:spTree>
    <p:extLst>
      <p:ext uri="{BB962C8B-B14F-4D97-AF65-F5344CB8AC3E}">
        <p14:creationId xmlns:p14="http://schemas.microsoft.com/office/powerpoint/2010/main" val="390421746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FD661-9FE6-0648-AA60-B573E44DB91F}"/>
              </a:ext>
            </a:extLst>
          </p:cNvPr>
          <p:cNvSpPr>
            <a:spLocks noGrp="1"/>
          </p:cNvSpPr>
          <p:nvPr>
            <p:ph type="title"/>
          </p:nvPr>
        </p:nvSpPr>
        <p:spPr/>
        <p:txBody>
          <a:bodyPr/>
          <a:lstStyle/>
          <a:p>
            <a:pPr marL="457200" indent="-457200">
              <a:buClr>
                <a:srgbClr val="800000"/>
              </a:buClr>
              <a:buFont typeface="Wingdings" pitchFamily="2" charset="2"/>
              <a:buChar char="v"/>
            </a:pPr>
            <a:r>
              <a:rPr lang="en-US" sz="3200" dirty="0"/>
              <a:t>Projects on Printed Materials</a:t>
            </a:r>
            <a:br>
              <a:rPr lang="en-US" sz="3200" dirty="0"/>
            </a:br>
            <a:br>
              <a:rPr lang="en-US" sz="3200" dirty="0"/>
            </a:br>
            <a:endParaRPr lang="en-US" dirty="0"/>
          </a:p>
        </p:txBody>
      </p:sp>
      <p:grpSp>
        <p:nvGrpSpPr>
          <p:cNvPr id="6" name="Group 5">
            <a:extLst>
              <a:ext uri="{FF2B5EF4-FFF2-40B4-BE49-F238E27FC236}">
                <a16:creationId xmlns:a16="http://schemas.microsoft.com/office/drawing/2014/main" id="{B34839B2-F5C3-7A49-85FF-7BA3B32F636A}"/>
              </a:ext>
            </a:extLst>
          </p:cNvPr>
          <p:cNvGrpSpPr/>
          <p:nvPr/>
        </p:nvGrpSpPr>
        <p:grpSpPr>
          <a:xfrm>
            <a:off x="838200" y="1524001"/>
            <a:ext cx="3886200" cy="5029200"/>
            <a:chOff x="762000" y="1648691"/>
            <a:chExt cx="3922440" cy="5133109"/>
          </a:xfrm>
        </p:grpSpPr>
        <p:sp>
          <p:nvSpPr>
            <p:cNvPr id="7" name="Rectangle 6">
              <a:extLst>
                <a:ext uri="{FF2B5EF4-FFF2-40B4-BE49-F238E27FC236}">
                  <a16:creationId xmlns:a16="http://schemas.microsoft.com/office/drawing/2014/main" id="{5A237523-CF41-8443-A894-7289758E4279}"/>
                </a:ext>
              </a:extLst>
            </p:cNvPr>
            <p:cNvSpPr/>
            <p:nvPr/>
          </p:nvSpPr>
          <p:spPr>
            <a:xfrm>
              <a:off x="762000" y="1648691"/>
              <a:ext cx="3922440" cy="5105400"/>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a:extLst>
                <a:ext uri="{FF2B5EF4-FFF2-40B4-BE49-F238E27FC236}">
                  <a16:creationId xmlns:a16="http://schemas.microsoft.com/office/drawing/2014/main" id="{C5CD1000-D717-E941-836F-E834993FB63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2000" y="1705700"/>
              <a:ext cx="3922440" cy="5076100"/>
            </a:xfrm>
            <a:prstGeom prst="rect">
              <a:avLst/>
            </a:prstGeom>
          </p:spPr>
        </p:pic>
      </p:grpSp>
      <p:sp>
        <p:nvSpPr>
          <p:cNvPr id="9" name="TextBox 8">
            <a:extLst>
              <a:ext uri="{FF2B5EF4-FFF2-40B4-BE49-F238E27FC236}">
                <a16:creationId xmlns:a16="http://schemas.microsoft.com/office/drawing/2014/main" id="{DFFF1E82-1CCB-104A-A75D-79BE13D92684}"/>
              </a:ext>
            </a:extLst>
          </p:cNvPr>
          <p:cNvSpPr txBox="1"/>
          <p:nvPr/>
        </p:nvSpPr>
        <p:spPr>
          <a:xfrm>
            <a:off x="5511800" y="1917918"/>
            <a:ext cx="5842000" cy="1815882"/>
          </a:xfrm>
          <a:prstGeom prst="rect">
            <a:avLst/>
          </a:prstGeom>
          <a:noFill/>
        </p:spPr>
        <p:txBody>
          <a:bodyPr wrap="square" rtlCol="0">
            <a:spAutoFit/>
          </a:bodyPr>
          <a:lstStyle/>
          <a:p>
            <a:r>
              <a:rPr lang="en-US" sz="2800" dirty="0"/>
              <a:t>Projects on Printed Materials currently represent about 0.5% worldwide, of the total number of Paths taken up by Toastmasters.</a:t>
            </a:r>
          </a:p>
        </p:txBody>
      </p:sp>
      <p:sp>
        <p:nvSpPr>
          <p:cNvPr id="10" name="TextBox 9">
            <a:extLst>
              <a:ext uri="{FF2B5EF4-FFF2-40B4-BE49-F238E27FC236}">
                <a16:creationId xmlns:a16="http://schemas.microsoft.com/office/drawing/2014/main" id="{F720218C-04C0-4847-BE32-6E87BAF4D1F4}"/>
              </a:ext>
            </a:extLst>
          </p:cNvPr>
          <p:cNvSpPr txBox="1"/>
          <p:nvPr/>
        </p:nvSpPr>
        <p:spPr>
          <a:xfrm>
            <a:off x="5511800" y="4267200"/>
            <a:ext cx="5842000" cy="1815882"/>
          </a:xfrm>
          <a:prstGeom prst="rect">
            <a:avLst/>
          </a:prstGeom>
          <a:noFill/>
        </p:spPr>
        <p:txBody>
          <a:bodyPr wrap="square" rtlCol="0">
            <a:spAutoFit/>
          </a:bodyPr>
          <a:lstStyle/>
          <a:p>
            <a:r>
              <a:rPr lang="en-US" sz="2800" dirty="0"/>
              <a:t>Each individual Project must be validated by a Base Camp Manager and Levels approved on completion.</a:t>
            </a:r>
          </a:p>
        </p:txBody>
      </p:sp>
    </p:spTree>
    <p:extLst>
      <p:ext uri="{BB962C8B-B14F-4D97-AF65-F5344CB8AC3E}">
        <p14:creationId xmlns:p14="http://schemas.microsoft.com/office/powerpoint/2010/main" val="117541343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1+#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1000" fill="hold"/>
                                        <p:tgtEl>
                                          <p:spTgt spid="10"/>
                                        </p:tgtEl>
                                        <p:attrNameLst>
                                          <p:attrName>ppt_x</p:attrName>
                                        </p:attrNameLst>
                                      </p:cBhvr>
                                      <p:tavLst>
                                        <p:tav tm="0">
                                          <p:val>
                                            <p:strVal val="#ppt_x"/>
                                          </p:val>
                                        </p:tav>
                                        <p:tav tm="100000">
                                          <p:val>
                                            <p:strVal val="#ppt_x"/>
                                          </p:val>
                                        </p:tav>
                                      </p:tavLst>
                                    </p:anim>
                                    <p:anim calcmode="lin" valueType="num">
                                      <p:cBhvr additive="base">
                                        <p:cTn id="14"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social media post&#10;&#10;Description automatically generated">
            <a:extLst>
              <a:ext uri="{FF2B5EF4-FFF2-40B4-BE49-F238E27FC236}">
                <a16:creationId xmlns:a16="http://schemas.microsoft.com/office/drawing/2014/main" id="{C3BF16A6-0F41-EC41-AC4C-97720E5F0D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3400"/>
            <a:ext cx="12192000" cy="6430710"/>
          </a:xfrm>
          <a:prstGeom prst="rect">
            <a:avLst/>
          </a:prstGeom>
        </p:spPr>
      </p:pic>
    </p:spTree>
    <p:extLst>
      <p:ext uri="{BB962C8B-B14F-4D97-AF65-F5344CB8AC3E}">
        <p14:creationId xmlns:p14="http://schemas.microsoft.com/office/powerpoint/2010/main" val="24147239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799D2-EF0B-F849-867F-5EFF60547956}"/>
              </a:ext>
            </a:extLst>
          </p:cNvPr>
          <p:cNvSpPr>
            <a:spLocks noGrp="1"/>
          </p:cNvSpPr>
          <p:nvPr>
            <p:ph type="title"/>
          </p:nvPr>
        </p:nvSpPr>
        <p:spPr>
          <a:xfrm>
            <a:off x="385417" y="614470"/>
            <a:ext cx="11480800" cy="645075"/>
          </a:xfrm>
        </p:spPr>
        <p:txBody>
          <a:bodyPr/>
          <a:lstStyle/>
          <a:p>
            <a:pPr marL="457200" indent="-457200">
              <a:buClr>
                <a:srgbClr val="800000"/>
              </a:buClr>
              <a:buFont typeface="Wingdings" pitchFamily="2" charset="2"/>
              <a:buChar char="Ø"/>
            </a:pPr>
            <a:r>
              <a:rPr lang="en-US" dirty="0"/>
              <a:t>In Summary, we have learnt…</a:t>
            </a:r>
          </a:p>
        </p:txBody>
      </p:sp>
      <p:sp>
        <p:nvSpPr>
          <p:cNvPr id="3" name="Title 4">
            <a:extLst>
              <a:ext uri="{FF2B5EF4-FFF2-40B4-BE49-F238E27FC236}">
                <a16:creationId xmlns:a16="http://schemas.microsoft.com/office/drawing/2014/main" id="{D422E9AB-486B-9041-86E4-469F93BCE18F}"/>
              </a:ext>
            </a:extLst>
          </p:cNvPr>
          <p:cNvSpPr txBox="1">
            <a:spLocks/>
          </p:cNvSpPr>
          <p:nvPr/>
        </p:nvSpPr>
        <p:spPr>
          <a:xfrm>
            <a:off x="1524000" y="1600200"/>
            <a:ext cx="9144000" cy="671513"/>
          </a:xfrm>
          <a:prstGeom prst="rect">
            <a:avLst/>
          </a:prstGeom>
        </p:spPr>
        <p:txBody>
          <a:bodyPr/>
          <a:lstStyle>
            <a:lvl1pPr algn="l" rtl="0" eaLnBrk="1" fontAlgn="base" hangingPunct="1">
              <a:spcBef>
                <a:spcPct val="0"/>
              </a:spcBef>
              <a:spcAft>
                <a:spcPct val="0"/>
              </a:spcAft>
              <a:defRPr sz="2800" b="1" i="0">
                <a:solidFill>
                  <a:schemeClr val="tx2">
                    <a:lumMod val="65000"/>
                    <a:lumOff val="35000"/>
                  </a:schemeClr>
                </a:solidFill>
                <a:latin typeface="Myriad Pro Semibold" charset="0"/>
                <a:ea typeface="Myriad Pro Semibold" charset="0"/>
                <a:cs typeface="Myriad Pro Semibold" charset="0"/>
              </a:defRPr>
            </a:lvl1pPr>
            <a:lvl2pPr algn="l" rtl="0" eaLnBrk="1" fontAlgn="base" hangingPunct="1">
              <a:spcBef>
                <a:spcPct val="0"/>
              </a:spcBef>
              <a:spcAft>
                <a:spcPct val="0"/>
              </a:spcAft>
              <a:defRPr sz="4000" b="1">
                <a:solidFill>
                  <a:srgbClr val="063052"/>
                </a:solidFill>
                <a:latin typeface="Arial" charset="0"/>
                <a:ea typeface="ヒラギノ角ゴ Pro W3" charset="0"/>
              </a:defRPr>
            </a:lvl2pPr>
            <a:lvl3pPr algn="l" rtl="0" eaLnBrk="1" fontAlgn="base" hangingPunct="1">
              <a:spcBef>
                <a:spcPct val="0"/>
              </a:spcBef>
              <a:spcAft>
                <a:spcPct val="0"/>
              </a:spcAft>
              <a:defRPr sz="4000" b="1">
                <a:solidFill>
                  <a:srgbClr val="063052"/>
                </a:solidFill>
                <a:latin typeface="Arial" charset="0"/>
                <a:ea typeface="ヒラギノ角ゴ Pro W3" charset="0"/>
              </a:defRPr>
            </a:lvl3pPr>
            <a:lvl4pPr algn="l" rtl="0" eaLnBrk="1" fontAlgn="base" hangingPunct="1">
              <a:spcBef>
                <a:spcPct val="0"/>
              </a:spcBef>
              <a:spcAft>
                <a:spcPct val="0"/>
              </a:spcAft>
              <a:defRPr sz="4000" b="1">
                <a:solidFill>
                  <a:srgbClr val="063052"/>
                </a:solidFill>
                <a:latin typeface="Arial" charset="0"/>
                <a:ea typeface="ヒラギノ角ゴ Pro W3" charset="0"/>
              </a:defRPr>
            </a:lvl4pPr>
            <a:lvl5pPr algn="l" rtl="0" eaLnBrk="1" fontAlgn="base" hangingPunct="1">
              <a:spcBef>
                <a:spcPct val="0"/>
              </a:spcBef>
              <a:spcAft>
                <a:spcPct val="0"/>
              </a:spcAft>
              <a:defRPr sz="4000" b="1">
                <a:solidFill>
                  <a:srgbClr val="063052"/>
                </a:solidFill>
                <a:latin typeface="Arial" charset="0"/>
                <a:ea typeface="ヒラギノ角ゴ Pro W3" charset="0"/>
              </a:defRPr>
            </a:lvl5pPr>
            <a:lvl6pPr marL="457200" algn="l" rtl="0" eaLnBrk="1" fontAlgn="base" hangingPunct="1">
              <a:spcBef>
                <a:spcPct val="0"/>
              </a:spcBef>
              <a:spcAft>
                <a:spcPct val="0"/>
              </a:spcAft>
              <a:defRPr sz="4000" b="1">
                <a:solidFill>
                  <a:srgbClr val="063052"/>
                </a:solidFill>
                <a:latin typeface="Arial" charset="0"/>
              </a:defRPr>
            </a:lvl6pPr>
            <a:lvl7pPr marL="914400" algn="l" rtl="0" eaLnBrk="1" fontAlgn="base" hangingPunct="1">
              <a:spcBef>
                <a:spcPct val="0"/>
              </a:spcBef>
              <a:spcAft>
                <a:spcPct val="0"/>
              </a:spcAft>
              <a:defRPr sz="4000" b="1">
                <a:solidFill>
                  <a:srgbClr val="063052"/>
                </a:solidFill>
                <a:latin typeface="Arial" charset="0"/>
              </a:defRPr>
            </a:lvl7pPr>
            <a:lvl8pPr marL="1371600" algn="l" rtl="0" eaLnBrk="1" fontAlgn="base" hangingPunct="1">
              <a:spcBef>
                <a:spcPct val="0"/>
              </a:spcBef>
              <a:spcAft>
                <a:spcPct val="0"/>
              </a:spcAft>
              <a:defRPr sz="4000" b="1">
                <a:solidFill>
                  <a:srgbClr val="063052"/>
                </a:solidFill>
                <a:latin typeface="Arial" charset="0"/>
              </a:defRPr>
            </a:lvl8pPr>
            <a:lvl9pPr marL="1828800" algn="l" rtl="0" eaLnBrk="1" fontAlgn="base" hangingPunct="1">
              <a:spcBef>
                <a:spcPct val="0"/>
              </a:spcBef>
              <a:spcAft>
                <a:spcPct val="0"/>
              </a:spcAft>
              <a:defRPr sz="4000" b="1">
                <a:solidFill>
                  <a:srgbClr val="063052"/>
                </a:solidFill>
                <a:latin typeface="Arial" charset="0"/>
              </a:defRPr>
            </a:lvl9pPr>
          </a:lstStyle>
          <a:p>
            <a:pPr marL="457200" indent="-457200">
              <a:buClr>
                <a:srgbClr val="800000"/>
              </a:buClr>
              <a:buSzPct val="100000"/>
              <a:buFont typeface="Wingdings" pitchFamily="2" charset="2"/>
              <a:buChar char="v"/>
            </a:pPr>
            <a:r>
              <a:rPr lang="en-US" sz="3000" kern="0" dirty="0"/>
              <a:t>Who are the Base Camp Managers</a:t>
            </a:r>
          </a:p>
        </p:txBody>
      </p:sp>
      <p:sp>
        <p:nvSpPr>
          <p:cNvPr id="4" name="Title 4">
            <a:extLst>
              <a:ext uri="{FF2B5EF4-FFF2-40B4-BE49-F238E27FC236}">
                <a16:creationId xmlns:a16="http://schemas.microsoft.com/office/drawing/2014/main" id="{4CF62E17-DDC5-664C-95CD-E74A7245FC4F}"/>
              </a:ext>
            </a:extLst>
          </p:cNvPr>
          <p:cNvSpPr txBox="1">
            <a:spLocks/>
          </p:cNvSpPr>
          <p:nvPr/>
        </p:nvSpPr>
        <p:spPr>
          <a:xfrm>
            <a:off x="1553817" y="2209800"/>
            <a:ext cx="9144000" cy="671513"/>
          </a:xfrm>
          <a:prstGeom prst="rect">
            <a:avLst/>
          </a:prstGeom>
        </p:spPr>
        <p:txBody>
          <a:bodyPr/>
          <a:lstStyle>
            <a:lvl1pPr algn="l" rtl="0" eaLnBrk="1" fontAlgn="base" hangingPunct="1">
              <a:spcBef>
                <a:spcPct val="0"/>
              </a:spcBef>
              <a:spcAft>
                <a:spcPct val="0"/>
              </a:spcAft>
              <a:defRPr sz="2800" b="1" i="0">
                <a:solidFill>
                  <a:schemeClr val="tx2">
                    <a:lumMod val="65000"/>
                    <a:lumOff val="35000"/>
                  </a:schemeClr>
                </a:solidFill>
                <a:latin typeface="Myriad Pro Semibold" charset="0"/>
                <a:ea typeface="Myriad Pro Semibold" charset="0"/>
                <a:cs typeface="Myriad Pro Semibold" charset="0"/>
              </a:defRPr>
            </a:lvl1pPr>
            <a:lvl2pPr algn="l" rtl="0" eaLnBrk="1" fontAlgn="base" hangingPunct="1">
              <a:spcBef>
                <a:spcPct val="0"/>
              </a:spcBef>
              <a:spcAft>
                <a:spcPct val="0"/>
              </a:spcAft>
              <a:defRPr sz="4000" b="1">
                <a:solidFill>
                  <a:srgbClr val="063052"/>
                </a:solidFill>
                <a:latin typeface="Arial" charset="0"/>
                <a:ea typeface="ヒラギノ角ゴ Pro W3" charset="0"/>
              </a:defRPr>
            </a:lvl2pPr>
            <a:lvl3pPr algn="l" rtl="0" eaLnBrk="1" fontAlgn="base" hangingPunct="1">
              <a:spcBef>
                <a:spcPct val="0"/>
              </a:spcBef>
              <a:spcAft>
                <a:spcPct val="0"/>
              </a:spcAft>
              <a:defRPr sz="4000" b="1">
                <a:solidFill>
                  <a:srgbClr val="063052"/>
                </a:solidFill>
                <a:latin typeface="Arial" charset="0"/>
                <a:ea typeface="ヒラギノ角ゴ Pro W3" charset="0"/>
              </a:defRPr>
            </a:lvl3pPr>
            <a:lvl4pPr algn="l" rtl="0" eaLnBrk="1" fontAlgn="base" hangingPunct="1">
              <a:spcBef>
                <a:spcPct val="0"/>
              </a:spcBef>
              <a:spcAft>
                <a:spcPct val="0"/>
              </a:spcAft>
              <a:defRPr sz="4000" b="1">
                <a:solidFill>
                  <a:srgbClr val="063052"/>
                </a:solidFill>
                <a:latin typeface="Arial" charset="0"/>
                <a:ea typeface="ヒラギノ角ゴ Pro W3" charset="0"/>
              </a:defRPr>
            </a:lvl4pPr>
            <a:lvl5pPr algn="l" rtl="0" eaLnBrk="1" fontAlgn="base" hangingPunct="1">
              <a:spcBef>
                <a:spcPct val="0"/>
              </a:spcBef>
              <a:spcAft>
                <a:spcPct val="0"/>
              </a:spcAft>
              <a:defRPr sz="4000" b="1">
                <a:solidFill>
                  <a:srgbClr val="063052"/>
                </a:solidFill>
                <a:latin typeface="Arial" charset="0"/>
                <a:ea typeface="ヒラギノ角ゴ Pro W3" charset="0"/>
              </a:defRPr>
            </a:lvl5pPr>
            <a:lvl6pPr marL="457200" algn="l" rtl="0" eaLnBrk="1" fontAlgn="base" hangingPunct="1">
              <a:spcBef>
                <a:spcPct val="0"/>
              </a:spcBef>
              <a:spcAft>
                <a:spcPct val="0"/>
              </a:spcAft>
              <a:defRPr sz="4000" b="1">
                <a:solidFill>
                  <a:srgbClr val="063052"/>
                </a:solidFill>
                <a:latin typeface="Arial" charset="0"/>
              </a:defRPr>
            </a:lvl6pPr>
            <a:lvl7pPr marL="914400" algn="l" rtl="0" eaLnBrk="1" fontAlgn="base" hangingPunct="1">
              <a:spcBef>
                <a:spcPct val="0"/>
              </a:spcBef>
              <a:spcAft>
                <a:spcPct val="0"/>
              </a:spcAft>
              <a:defRPr sz="4000" b="1">
                <a:solidFill>
                  <a:srgbClr val="063052"/>
                </a:solidFill>
                <a:latin typeface="Arial" charset="0"/>
              </a:defRPr>
            </a:lvl7pPr>
            <a:lvl8pPr marL="1371600" algn="l" rtl="0" eaLnBrk="1" fontAlgn="base" hangingPunct="1">
              <a:spcBef>
                <a:spcPct val="0"/>
              </a:spcBef>
              <a:spcAft>
                <a:spcPct val="0"/>
              </a:spcAft>
              <a:defRPr sz="4000" b="1">
                <a:solidFill>
                  <a:srgbClr val="063052"/>
                </a:solidFill>
                <a:latin typeface="Arial" charset="0"/>
              </a:defRPr>
            </a:lvl8pPr>
            <a:lvl9pPr marL="1828800" algn="l" rtl="0" eaLnBrk="1" fontAlgn="base" hangingPunct="1">
              <a:spcBef>
                <a:spcPct val="0"/>
              </a:spcBef>
              <a:spcAft>
                <a:spcPct val="0"/>
              </a:spcAft>
              <a:defRPr sz="4000" b="1">
                <a:solidFill>
                  <a:srgbClr val="063052"/>
                </a:solidFill>
                <a:latin typeface="Arial" charset="0"/>
              </a:defRPr>
            </a:lvl9pPr>
          </a:lstStyle>
          <a:p>
            <a:pPr marL="457200" indent="-457200">
              <a:buClr>
                <a:srgbClr val="800000"/>
              </a:buClr>
              <a:buSzPct val="100000"/>
              <a:buFont typeface="Wingdings" pitchFamily="2" charset="2"/>
              <a:buChar char="v"/>
            </a:pPr>
            <a:r>
              <a:rPr lang="en-US" sz="3000" kern="0" dirty="0"/>
              <a:t>What is the Base Camp Manager’s Role</a:t>
            </a:r>
          </a:p>
        </p:txBody>
      </p:sp>
      <p:sp>
        <p:nvSpPr>
          <p:cNvPr id="5" name="Title 1">
            <a:extLst>
              <a:ext uri="{FF2B5EF4-FFF2-40B4-BE49-F238E27FC236}">
                <a16:creationId xmlns:a16="http://schemas.microsoft.com/office/drawing/2014/main" id="{EC9D2C8A-77FF-0F4F-A745-0994492B0209}"/>
              </a:ext>
            </a:extLst>
          </p:cNvPr>
          <p:cNvSpPr txBox="1">
            <a:spLocks/>
          </p:cNvSpPr>
          <p:nvPr/>
        </p:nvSpPr>
        <p:spPr>
          <a:xfrm>
            <a:off x="1579217" y="2805113"/>
            <a:ext cx="9525000" cy="645075"/>
          </a:xfrm>
          <a:prstGeom prst="rect">
            <a:avLst/>
          </a:prstGeom>
        </p:spPr>
        <p:txBody>
          <a:bodyPr/>
          <a:lstStyle>
            <a:lvl1pPr algn="l" rtl="0" eaLnBrk="1" fontAlgn="base" hangingPunct="1">
              <a:spcBef>
                <a:spcPct val="0"/>
              </a:spcBef>
              <a:spcAft>
                <a:spcPct val="0"/>
              </a:spcAft>
              <a:defRPr sz="3000" b="1" i="0">
                <a:solidFill>
                  <a:schemeClr val="tx2">
                    <a:lumMod val="65000"/>
                    <a:lumOff val="35000"/>
                  </a:schemeClr>
                </a:solidFill>
                <a:latin typeface="Myriad Pro Semibold" charset="0"/>
                <a:ea typeface="Myriad Pro Semibold" charset="0"/>
                <a:cs typeface="Myriad Pro Semibold" charset="0"/>
              </a:defRPr>
            </a:lvl1pPr>
            <a:lvl2pPr algn="l" rtl="0" eaLnBrk="1" fontAlgn="base" hangingPunct="1">
              <a:spcBef>
                <a:spcPct val="0"/>
              </a:spcBef>
              <a:spcAft>
                <a:spcPct val="0"/>
              </a:spcAft>
              <a:defRPr sz="4000" b="1">
                <a:solidFill>
                  <a:srgbClr val="063052"/>
                </a:solidFill>
                <a:latin typeface="Arial" charset="0"/>
                <a:ea typeface="ヒラギノ角ゴ Pro W3" charset="0"/>
              </a:defRPr>
            </a:lvl2pPr>
            <a:lvl3pPr algn="l" rtl="0" eaLnBrk="1" fontAlgn="base" hangingPunct="1">
              <a:spcBef>
                <a:spcPct val="0"/>
              </a:spcBef>
              <a:spcAft>
                <a:spcPct val="0"/>
              </a:spcAft>
              <a:defRPr sz="4000" b="1">
                <a:solidFill>
                  <a:srgbClr val="063052"/>
                </a:solidFill>
                <a:latin typeface="Arial" charset="0"/>
                <a:ea typeface="ヒラギノ角ゴ Pro W3" charset="0"/>
              </a:defRPr>
            </a:lvl3pPr>
            <a:lvl4pPr algn="l" rtl="0" eaLnBrk="1" fontAlgn="base" hangingPunct="1">
              <a:spcBef>
                <a:spcPct val="0"/>
              </a:spcBef>
              <a:spcAft>
                <a:spcPct val="0"/>
              </a:spcAft>
              <a:defRPr sz="4000" b="1">
                <a:solidFill>
                  <a:srgbClr val="063052"/>
                </a:solidFill>
                <a:latin typeface="Arial" charset="0"/>
                <a:ea typeface="ヒラギノ角ゴ Pro W3" charset="0"/>
              </a:defRPr>
            </a:lvl4pPr>
            <a:lvl5pPr algn="l" rtl="0" eaLnBrk="1" fontAlgn="base" hangingPunct="1">
              <a:spcBef>
                <a:spcPct val="0"/>
              </a:spcBef>
              <a:spcAft>
                <a:spcPct val="0"/>
              </a:spcAft>
              <a:defRPr sz="4000" b="1">
                <a:solidFill>
                  <a:srgbClr val="063052"/>
                </a:solidFill>
                <a:latin typeface="Arial" charset="0"/>
                <a:ea typeface="ヒラギノ角ゴ Pro W3" charset="0"/>
              </a:defRPr>
            </a:lvl5pPr>
            <a:lvl6pPr marL="457200" algn="l" rtl="0" eaLnBrk="1" fontAlgn="base" hangingPunct="1">
              <a:spcBef>
                <a:spcPct val="0"/>
              </a:spcBef>
              <a:spcAft>
                <a:spcPct val="0"/>
              </a:spcAft>
              <a:defRPr sz="4000" b="1">
                <a:solidFill>
                  <a:srgbClr val="063052"/>
                </a:solidFill>
                <a:latin typeface="Arial" charset="0"/>
              </a:defRPr>
            </a:lvl6pPr>
            <a:lvl7pPr marL="914400" algn="l" rtl="0" eaLnBrk="1" fontAlgn="base" hangingPunct="1">
              <a:spcBef>
                <a:spcPct val="0"/>
              </a:spcBef>
              <a:spcAft>
                <a:spcPct val="0"/>
              </a:spcAft>
              <a:defRPr sz="4000" b="1">
                <a:solidFill>
                  <a:srgbClr val="063052"/>
                </a:solidFill>
                <a:latin typeface="Arial" charset="0"/>
              </a:defRPr>
            </a:lvl7pPr>
            <a:lvl8pPr marL="1371600" algn="l" rtl="0" eaLnBrk="1" fontAlgn="base" hangingPunct="1">
              <a:spcBef>
                <a:spcPct val="0"/>
              </a:spcBef>
              <a:spcAft>
                <a:spcPct val="0"/>
              </a:spcAft>
              <a:defRPr sz="4000" b="1">
                <a:solidFill>
                  <a:srgbClr val="063052"/>
                </a:solidFill>
                <a:latin typeface="Arial" charset="0"/>
              </a:defRPr>
            </a:lvl8pPr>
            <a:lvl9pPr marL="1828800" algn="l" rtl="0" eaLnBrk="1" fontAlgn="base" hangingPunct="1">
              <a:spcBef>
                <a:spcPct val="0"/>
              </a:spcBef>
              <a:spcAft>
                <a:spcPct val="0"/>
              </a:spcAft>
              <a:defRPr sz="4000" b="1">
                <a:solidFill>
                  <a:srgbClr val="063052"/>
                </a:solidFill>
                <a:latin typeface="Arial" charset="0"/>
              </a:defRPr>
            </a:lvl9pPr>
          </a:lstStyle>
          <a:p>
            <a:pPr marL="457200" indent="-457200">
              <a:buClr>
                <a:srgbClr val="800000"/>
              </a:buClr>
              <a:buFont typeface="Wingdings" pitchFamily="2" charset="2"/>
              <a:buChar char="v"/>
            </a:pPr>
            <a:r>
              <a:rPr lang="en-US" kern="0" dirty="0"/>
              <a:t>How to Access Base Camp as a Base Camp Manager</a:t>
            </a:r>
            <a:br>
              <a:rPr lang="en-US" sz="2800" kern="0" dirty="0"/>
            </a:br>
            <a:endParaRPr lang="en-US" kern="0" dirty="0"/>
          </a:p>
        </p:txBody>
      </p:sp>
      <p:sp>
        <p:nvSpPr>
          <p:cNvPr id="6" name="Title 1">
            <a:extLst>
              <a:ext uri="{FF2B5EF4-FFF2-40B4-BE49-F238E27FC236}">
                <a16:creationId xmlns:a16="http://schemas.microsoft.com/office/drawing/2014/main" id="{B07BF85E-D478-5A4C-8643-8F99A6865BAA}"/>
              </a:ext>
            </a:extLst>
          </p:cNvPr>
          <p:cNvSpPr txBox="1">
            <a:spLocks/>
          </p:cNvSpPr>
          <p:nvPr/>
        </p:nvSpPr>
        <p:spPr>
          <a:xfrm>
            <a:off x="1580321" y="3393525"/>
            <a:ext cx="9144000" cy="645075"/>
          </a:xfrm>
          <a:prstGeom prst="rect">
            <a:avLst/>
          </a:prstGeom>
        </p:spPr>
        <p:txBody>
          <a:bodyPr/>
          <a:lstStyle>
            <a:lvl1pPr algn="l" rtl="0" eaLnBrk="1" fontAlgn="base" hangingPunct="1">
              <a:spcBef>
                <a:spcPct val="0"/>
              </a:spcBef>
              <a:spcAft>
                <a:spcPct val="0"/>
              </a:spcAft>
              <a:defRPr sz="3000" b="1" i="0">
                <a:solidFill>
                  <a:schemeClr val="tx2">
                    <a:lumMod val="65000"/>
                    <a:lumOff val="35000"/>
                  </a:schemeClr>
                </a:solidFill>
                <a:latin typeface="Myriad Pro Semibold" charset="0"/>
                <a:ea typeface="Myriad Pro Semibold" charset="0"/>
                <a:cs typeface="Myriad Pro Semibold" charset="0"/>
              </a:defRPr>
            </a:lvl1pPr>
            <a:lvl2pPr algn="l" rtl="0" eaLnBrk="1" fontAlgn="base" hangingPunct="1">
              <a:spcBef>
                <a:spcPct val="0"/>
              </a:spcBef>
              <a:spcAft>
                <a:spcPct val="0"/>
              </a:spcAft>
              <a:defRPr sz="4000" b="1">
                <a:solidFill>
                  <a:srgbClr val="063052"/>
                </a:solidFill>
                <a:latin typeface="Arial" charset="0"/>
                <a:ea typeface="ヒラギノ角ゴ Pro W3" charset="0"/>
              </a:defRPr>
            </a:lvl2pPr>
            <a:lvl3pPr algn="l" rtl="0" eaLnBrk="1" fontAlgn="base" hangingPunct="1">
              <a:spcBef>
                <a:spcPct val="0"/>
              </a:spcBef>
              <a:spcAft>
                <a:spcPct val="0"/>
              </a:spcAft>
              <a:defRPr sz="4000" b="1">
                <a:solidFill>
                  <a:srgbClr val="063052"/>
                </a:solidFill>
                <a:latin typeface="Arial" charset="0"/>
                <a:ea typeface="ヒラギノ角ゴ Pro W3" charset="0"/>
              </a:defRPr>
            </a:lvl3pPr>
            <a:lvl4pPr algn="l" rtl="0" eaLnBrk="1" fontAlgn="base" hangingPunct="1">
              <a:spcBef>
                <a:spcPct val="0"/>
              </a:spcBef>
              <a:spcAft>
                <a:spcPct val="0"/>
              </a:spcAft>
              <a:defRPr sz="4000" b="1">
                <a:solidFill>
                  <a:srgbClr val="063052"/>
                </a:solidFill>
                <a:latin typeface="Arial" charset="0"/>
                <a:ea typeface="ヒラギノ角ゴ Pro W3" charset="0"/>
              </a:defRPr>
            </a:lvl4pPr>
            <a:lvl5pPr algn="l" rtl="0" eaLnBrk="1" fontAlgn="base" hangingPunct="1">
              <a:spcBef>
                <a:spcPct val="0"/>
              </a:spcBef>
              <a:spcAft>
                <a:spcPct val="0"/>
              </a:spcAft>
              <a:defRPr sz="4000" b="1">
                <a:solidFill>
                  <a:srgbClr val="063052"/>
                </a:solidFill>
                <a:latin typeface="Arial" charset="0"/>
                <a:ea typeface="ヒラギノ角ゴ Pro W3" charset="0"/>
              </a:defRPr>
            </a:lvl5pPr>
            <a:lvl6pPr marL="457200" algn="l" rtl="0" eaLnBrk="1" fontAlgn="base" hangingPunct="1">
              <a:spcBef>
                <a:spcPct val="0"/>
              </a:spcBef>
              <a:spcAft>
                <a:spcPct val="0"/>
              </a:spcAft>
              <a:defRPr sz="4000" b="1">
                <a:solidFill>
                  <a:srgbClr val="063052"/>
                </a:solidFill>
                <a:latin typeface="Arial" charset="0"/>
              </a:defRPr>
            </a:lvl6pPr>
            <a:lvl7pPr marL="914400" algn="l" rtl="0" eaLnBrk="1" fontAlgn="base" hangingPunct="1">
              <a:spcBef>
                <a:spcPct val="0"/>
              </a:spcBef>
              <a:spcAft>
                <a:spcPct val="0"/>
              </a:spcAft>
              <a:defRPr sz="4000" b="1">
                <a:solidFill>
                  <a:srgbClr val="063052"/>
                </a:solidFill>
                <a:latin typeface="Arial" charset="0"/>
              </a:defRPr>
            </a:lvl7pPr>
            <a:lvl8pPr marL="1371600" algn="l" rtl="0" eaLnBrk="1" fontAlgn="base" hangingPunct="1">
              <a:spcBef>
                <a:spcPct val="0"/>
              </a:spcBef>
              <a:spcAft>
                <a:spcPct val="0"/>
              </a:spcAft>
              <a:defRPr sz="4000" b="1">
                <a:solidFill>
                  <a:srgbClr val="063052"/>
                </a:solidFill>
                <a:latin typeface="Arial" charset="0"/>
              </a:defRPr>
            </a:lvl8pPr>
            <a:lvl9pPr marL="1828800" algn="l" rtl="0" eaLnBrk="1" fontAlgn="base" hangingPunct="1">
              <a:spcBef>
                <a:spcPct val="0"/>
              </a:spcBef>
              <a:spcAft>
                <a:spcPct val="0"/>
              </a:spcAft>
              <a:defRPr sz="4000" b="1">
                <a:solidFill>
                  <a:srgbClr val="063052"/>
                </a:solidFill>
                <a:latin typeface="Arial" charset="0"/>
              </a:defRPr>
            </a:lvl9pPr>
          </a:lstStyle>
          <a:p>
            <a:pPr marL="457200" indent="-457200">
              <a:buClr>
                <a:srgbClr val="800000"/>
              </a:buClr>
              <a:buFont typeface="Wingdings" pitchFamily="2" charset="2"/>
              <a:buChar char="v"/>
            </a:pPr>
            <a:r>
              <a:rPr lang="en-US" kern="0" dirty="0"/>
              <a:t>Tracking Members Progress</a:t>
            </a:r>
          </a:p>
        </p:txBody>
      </p:sp>
      <p:sp>
        <p:nvSpPr>
          <p:cNvPr id="7" name="Title 1">
            <a:extLst>
              <a:ext uri="{FF2B5EF4-FFF2-40B4-BE49-F238E27FC236}">
                <a16:creationId xmlns:a16="http://schemas.microsoft.com/office/drawing/2014/main" id="{446DEA33-F505-9C46-859D-878759CA030C}"/>
              </a:ext>
            </a:extLst>
          </p:cNvPr>
          <p:cNvSpPr txBox="1">
            <a:spLocks/>
          </p:cNvSpPr>
          <p:nvPr/>
        </p:nvSpPr>
        <p:spPr>
          <a:xfrm>
            <a:off x="1580321" y="3962400"/>
            <a:ext cx="9087679" cy="645075"/>
          </a:xfrm>
          <a:prstGeom prst="rect">
            <a:avLst/>
          </a:prstGeom>
        </p:spPr>
        <p:txBody>
          <a:bodyPr/>
          <a:lstStyle>
            <a:lvl1pPr algn="l" rtl="0" eaLnBrk="1" fontAlgn="base" hangingPunct="1">
              <a:spcBef>
                <a:spcPct val="0"/>
              </a:spcBef>
              <a:spcAft>
                <a:spcPct val="0"/>
              </a:spcAft>
              <a:defRPr sz="3000" b="1" i="0">
                <a:solidFill>
                  <a:schemeClr val="tx2">
                    <a:lumMod val="65000"/>
                    <a:lumOff val="35000"/>
                  </a:schemeClr>
                </a:solidFill>
                <a:latin typeface="Myriad Pro Semibold" charset="0"/>
                <a:ea typeface="Myriad Pro Semibold" charset="0"/>
                <a:cs typeface="Myriad Pro Semibold" charset="0"/>
              </a:defRPr>
            </a:lvl1pPr>
            <a:lvl2pPr algn="l" rtl="0" eaLnBrk="1" fontAlgn="base" hangingPunct="1">
              <a:spcBef>
                <a:spcPct val="0"/>
              </a:spcBef>
              <a:spcAft>
                <a:spcPct val="0"/>
              </a:spcAft>
              <a:defRPr sz="4000" b="1">
                <a:solidFill>
                  <a:srgbClr val="063052"/>
                </a:solidFill>
                <a:latin typeface="Arial" charset="0"/>
                <a:ea typeface="ヒラギノ角ゴ Pro W3" charset="0"/>
              </a:defRPr>
            </a:lvl2pPr>
            <a:lvl3pPr algn="l" rtl="0" eaLnBrk="1" fontAlgn="base" hangingPunct="1">
              <a:spcBef>
                <a:spcPct val="0"/>
              </a:spcBef>
              <a:spcAft>
                <a:spcPct val="0"/>
              </a:spcAft>
              <a:defRPr sz="4000" b="1">
                <a:solidFill>
                  <a:srgbClr val="063052"/>
                </a:solidFill>
                <a:latin typeface="Arial" charset="0"/>
                <a:ea typeface="ヒラギノ角ゴ Pro W3" charset="0"/>
              </a:defRPr>
            </a:lvl3pPr>
            <a:lvl4pPr algn="l" rtl="0" eaLnBrk="1" fontAlgn="base" hangingPunct="1">
              <a:spcBef>
                <a:spcPct val="0"/>
              </a:spcBef>
              <a:spcAft>
                <a:spcPct val="0"/>
              </a:spcAft>
              <a:defRPr sz="4000" b="1">
                <a:solidFill>
                  <a:srgbClr val="063052"/>
                </a:solidFill>
                <a:latin typeface="Arial" charset="0"/>
                <a:ea typeface="ヒラギノ角ゴ Pro W3" charset="0"/>
              </a:defRPr>
            </a:lvl4pPr>
            <a:lvl5pPr algn="l" rtl="0" eaLnBrk="1" fontAlgn="base" hangingPunct="1">
              <a:spcBef>
                <a:spcPct val="0"/>
              </a:spcBef>
              <a:spcAft>
                <a:spcPct val="0"/>
              </a:spcAft>
              <a:defRPr sz="4000" b="1">
                <a:solidFill>
                  <a:srgbClr val="063052"/>
                </a:solidFill>
                <a:latin typeface="Arial" charset="0"/>
                <a:ea typeface="ヒラギノ角ゴ Pro W3" charset="0"/>
              </a:defRPr>
            </a:lvl5pPr>
            <a:lvl6pPr marL="457200" algn="l" rtl="0" eaLnBrk="1" fontAlgn="base" hangingPunct="1">
              <a:spcBef>
                <a:spcPct val="0"/>
              </a:spcBef>
              <a:spcAft>
                <a:spcPct val="0"/>
              </a:spcAft>
              <a:defRPr sz="4000" b="1">
                <a:solidFill>
                  <a:srgbClr val="063052"/>
                </a:solidFill>
                <a:latin typeface="Arial" charset="0"/>
              </a:defRPr>
            </a:lvl6pPr>
            <a:lvl7pPr marL="914400" algn="l" rtl="0" eaLnBrk="1" fontAlgn="base" hangingPunct="1">
              <a:spcBef>
                <a:spcPct val="0"/>
              </a:spcBef>
              <a:spcAft>
                <a:spcPct val="0"/>
              </a:spcAft>
              <a:defRPr sz="4000" b="1">
                <a:solidFill>
                  <a:srgbClr val="063052"/>
                </a:solidFill>
                <a:latin typeface="Arial" charset="0"/>
              </a:defRPr>
            </a:lvl7pPr>
            <a:lvl8pPr marL="1371600" algn="l" rtl="0" eaLnBrk="1" fontAlgn="base" hangingPunct="1">
              <a:spcBef>
                <a:spcPct val="0"/>
              </a:spcBef>
              <a:spcAft>
                <a:spcPct val="0"/>
              </a:spcAft>
              <a:defRPr sz="4000" b="1">
                <a:solidFill>
                  <a:srgbClr val="063052"/>
                </a:solidFill>
                <a:latin typeface="Arial" charset="0"/>
              </a:defRPr>
            </a:lvl8pPr>
            <a:lvl9pPr marL="1828800" algn="l" rtl="0" eaLnBrk="1" fontAlgn="base" hangingPunct="1">
              <a:spcBef>
                <a:spcPct val="0"/>
              </a:spcBef>
              <a:spcAft>
                <a:spcPct val="0"/>
              </a:spcAft>
              <a:defRPr sz="4000" b="1">
                <a:solidFill>
                  <a:srgbClr val="063052"/>
                </a:solidFill>
                <a:latin typeface="Arial" charset="0"/>
              </a:defRPr>
            </a:lvl9pPr>
          </a:lstStyle>
          <a:p>
            <a:pPr marL="457200" indent="-457200">
              <a:buClr>
                <a:srgbClr val="800000"/>
              </a:buClr>
              <a:buFont typeface="Wingdings" pitchFamily="2" charset="2"/>
              <a:buChar char="v"/>
            </a:pPr>
            <a:r>
              <a:rPr lang="en-US" kern="0" dirty="0"/>
              <a:t>Level Approval (the two-step process)</a:t>
            </a:r>
            <a:br>
              <a:rPr lang="en-US" sz="3200" kern="0" dirty="0"/>
            </a:br>
            <a:endParaRPr lang="en-US" kern="0" dirty="0"/>
          </a:p>
        </p:txBody>
      </p:sp>
      <p:sp>
        <p:nvSpPr>
          <p:cNvPr id="8" name="Title 4">
            <a:extLst>
              <a:ext uri="{FF2B5EF4-FFF2-40B4-BE49-F238E27FC236}">
                <a16:creationId xmlns:a16="http://schemas.microsoft.com/office/drawing/2014/main" id="{89D49CB3-2ABA-BC49-B6EC-9D82362A98B2}"/>
              </a:ext>
            </a:extLst>
          </p:cNvPr>
          <p:cNvSpPr txBox="1">
            <a:spLocks/>
          </p:cNvSpPr>
          <p:nvPr/>
        </p:nvSpPr>
        <p:spPr>
          <a:xfrm>
            <a:off x="1594126" y="5118375"/>
            <a:ext cx="9087679" cy="645075"/>
          </a:xfrm>
          <a:prstGeom prst="rect">
            <a:avLst/>
          </a:prstGeom>
        </p:spPr>
        <p:txBody>
          <a:bodyPr>
            <a:normAutofit/>
          </a:bodyPr>
          <a:lstStyle>
            <a:lvl1pPr algn="l" rtl="0" eaLnBrk="1" fontAlgn="base" hangingPunct="1">
              <a:spcBef>
                <a:spcPct val="0"/>
              </a:spcBef>
              <a:spcAft>
                <a:spcPct val="0"/>
              </a:spcAft>
              <a:defRPr sz="3000" b="1" i="0">
                <a:solidFill>
                  <a:schemeClr val="tx2">
                    <a:lumMod val="65000"/>
                    <a:lumOff val="35000"/>
                  </a:schemeClr>
                </a:solidFill>
                <a:latin typeface="Myriad Pro Semibold" charset="0"/>
                <a:ea typeface="Myriad Pro Semibold" charset="0"/>
                <a:cs typeface="Myriad Pro Semibold" charset="0"/>
              </a:defRPr>
            </a:lvl1pPr>
            <a:lvl2pPr algn="l" rtl="0" eaLnBrk="1" fontAlgn="base" hangingPunct="1">
              <a:spcBef>
                <a:spcPct val="0"/>
              </a:spcBef>
              <a:spcAft>
                <a:spcPct val="0"/>
              </a:spcAft>
              <a:defRPr sz="4000" b="1">
                <a:solidFill>
                  <a:srgbClr val="063052"/>
                </a:solidFill>
                <a:latin typeface="Arial" charset="0"/>
                <a:ea typeface="ヒラギノ角ゴ Pro W3" charset="0"/>
              </a:defRPr>
            </a:lvl2pPr>
            <a:lvl3pPr algn="l" rtl="0" eaLnBrk="1" fontAlgn="base" hangingPunct="1">
              <a:spcBef>
                <a:spcPct val="0"/>
              </a:spcBef>
              <a:spcAft>
                <a:spcPct val="0"/>
              </a:spcAft>
              <a:defRPr sz="4000" b="1">
                <a:solidFill>
                  <a:srgbClr val="063052"/>
                </a:solidFill>
                <a:latin typeface="Arial" charset="0"/>
                <a:ea typeface="ヒラギノ角ゴ Pro W3" charset="0"/>
              </a:defRPr>
            </a:lvl3pPr>
            <a:lvl4pPr algn="l" rtl="0" eaLnBrk="1" fontAlgn="base" hangingPunct="1">
              <a:spcBef>
                <a:spcPct val="0"/>
              </a:spcBef>
              <a:spcAft>
                <a:spcPct val="0"/>
              </a:spcAft>
              <a:defRPr sz="4000" b="1">
                <a:solidFill>
                  <a:srgbClr val="063052"/>
                </a:solidFill>
                <a:latin typeface="Arial" charset="0"/>
                <a:ea typeface="ヒラギノ角ゴ Pro W3" charset="0"/>
              </a:defRPr>
            </a:lvl4pPr>
            <a:lvl5pPr algn="l" rtl="0" eaLnBrk="1" fontAlgn="base" hangingPunct="1">
              <a:spcBef>
                <a:spcPct val="0"/>
              </a:spcBef>
              <a:spcAft>
                <a:spcPct val="0"/>
              </a:spcAft>
              <a:defRPr sz="4000" b="1">
                <a:solidFill>
                  <a:srgbClr val="063052"/>
                </a:solidFill>
                <a:latin typeface="Arial" charset="0"/>
                <a:ea typeface="ヒラギノ角ゴ Pro W3" charset="0"/>
              </a:defRPr>
            </a:lvl5pPr>
            <a:lvl6pPr marL="457200" algn="l" rtl="0" eaLnBrk="1" fontAlgn="base" hangingPunct="1">
              <a:spcBef>
                <a:spcPct val="0"/>
              </a:spcBef>
              <a:spcAft>
                <a:spcPct val="0"/>
              </a:spcAft>
              <a:defRPr sz="4000" b="1">
                <a:solidFill>
                  <a:srgbClr val="063052"/>
                </a:solidFill>
                <a:latin typeface="Arial" charset="0"/>
              </a:defRPr>
            </a:lvl6pPr>
            <a:lvl7pPr marL="914400" algn="l" rtl="0" eaLnBrk="1" fontAlgn="base" hangingPunct="1">
              <a:spcBef>
                <a:spcPct val="0"/>
              </a:spcBef>
              <a:spcAft>
                <a:spcPct val="0"/>
              </a:spcAft>
              <a:defRPr sz="4000" b="1">
                <a:solidFill>
                  <a:srgbClr val="063052"/>
                </a:solidFill>
                <a:latin typeface="Arial" charset="0"/>
              </a:defRPr>
            </a:lvl7pPr>
            <a:lvl8pPr marL="1371600" algn="l" rtl="0" eaLnBrk="1" fontAlgn="base" hangingPunct="1">
              <a:spcBef>
                <a:spcPct val="0"/>
              </a:spcBef>
              <a:spcAft>
                <a:spcPct val="0"/>
              </a:spcAft>
              <a:defRPr sz="4000" b="1">
                <a:solidFill>
                  <a:srgbClr val="063052"/>
                </a:solidFill>
                <a:latin typeface="Arial" charset="0"/>
              </a:defRPr>
            </a:lvl8pPr>
            <a:lvl9pPr marL="1828800" algn="l" rtl="0" eaLnBrk="1" fontAlgn="base" hangingPunct="1">
              <a:spcBef>
                <a:spcPct val="0"/>
              </a:spcBef>
              <a:spcAft>
                <a:spcPct val="0"/>
              </a:spcAft>
              <a:defRPr sz="4000" b="1">
                <a:solidFill>
                  <a:srgbClr val="063052"/>
                </a:solidFill>
                <a:latin typeface="Arial" charset="0"/>
              </a:defRPr>
            </a:lvl9pPr>
          </a:lstStyle>
          <a:p>
            <a:pPr marL="342900" indent="-342900">
              <a:buClr>
                <a:srgbClr val="800000"/>
              </a:buClr>
              <a:buFont typeface="Wingdings" pitchFamily="2" charset="2"/>
              <a:buChar char="v"/>
            </a:pPr>
            <a:r>
              <a:rPr lang="en-US" sz="3200" kern="0" dirty="0"/>
              <a:t> </a:t>
            </a:r>
            <a:r>
              <a:rPr lang="en-US" kern="0" dirty="0"/>
              <a:t>Projects Outside the Club</a:t>
            </a:r>
          </a:p>
        </p:txBody>
      </p:sp>
      <p:sp>
        <p:nvSpPr>
          <p:cNvPr id="9" name="Title 1">
            <a:extLst>
              <a:ext uri="{FF2B5EF4-FFF2-40B4-BE49-F238E27FC236}">
                <a16:creationId xmlns:a16="http://schemas.microsoft.com/office/drawing/2014/main" id="{458AD270-92DD-7B46-AF8A-5A2FF850BCB8}"/>
              </a:ext>
            </a:extLst>
          </p:cNvPr>
          <p:cNvSpPr txBox="1">
            <a:spLocks/>
          </p:cNvSpPr>
          <p:nvPr/>
        </p:nvSpPr>
        <p:spPr>
          <a:xfrm>
            <a:off x="1579217" y="5748400"/>
            <a:ext cx="7563679" cy="645075"/>
          </a:xfrm>
          <a:prstGeom prst="rect">
            <a:avLst/>
          </a:prstGeom>
        </p:spPr>
        <p:txBody>
          <a:bodyPr/>
          <a:lstStyle>
            <a:lvl1pPr algn="l" rtl="0" eaLnBrk="1" fontAlgn="base" hangingPunct="1">
              <a:spcBef>
                <a:spcPct val="0"/>
              </a:spcBef>
              <a:spcAft>
                <a:spcPct val="0"/>
              </a:spcAft>
              <a:defRPr sz="3000" b="1" i="0">
                <a:solidFill>
                  <a:schemeClr val="tx2">
                    <a:lumMod val="65000"/>
                    <a:lumOff val="35000"/>
                  </a:schemeClr>
                </a:solidFill>
                <a:latin typeface="Myriad Pro Semibold" charset="0"/>
                <a:ea typeface="Myriad Pro Semibold" charset="0"/>
                <a:cs typeface="Myriad Pro Semibold" charset="0"/>
              </a:defRPr>
            </a:lvl1pPr>
            <a:lvl2pPr algn="l" rtl="0" eaLnBrk="1" fontAlgn="base" hangingPunct="1">
              <a:spcBef>
                <a:spcPct val="0"/>
              </a:spcBef>
              <a:spcAft>
                <a:spcPct val="0"/>
              </a:spcAft>
              <a:defRPr sz="4000" b="1">
                <a:solidFill>
                  <a:srgbClr val="063052"/>
                </a:solidFill>
                <a:latin typeface="Arial" charset="0"/>
                <a:ea typeface="ヒラギノ角ゴ Pro W3" charset="0"/>
              </a:defRPr>
            </a:lvl2pPr>
            <a:lvl3pPr algn="l" rtl="0" eaLnBrk="1" fontAlgn="base" hangingPunct="1">
              <a:spcBef>
                <a:spcPct val="0"/>
              </a:spcBef>
              <a:spcAft>
                <a:spcPct val="0"/>
              </a:spcAft>
              <a:defRPr sz="4000" b="1">
                <a:solidFill>
                  <a:srgbClr val="063052"/>
                </a:solidFill>
                <a:latin typeface="Arial" charset="0"/>
                <a:ea typeface="ヒラギノ角ゴ Pro W3" charset="0"/>
              </a:defRPr>
            </a:lvl3pPr>
            <a:lvl4pPr algn="l" rtl="0" eaLnBrk="1" fontAlgn="base" hangingPunct="1">
              <a:spcBef>
                <a:spcPct val="0"/>
              </a:spcBef>
              <a:spcAft>
                <a:spcPct val="0"/>
              </a:spcAft>
              <a:defRPr sz="4000" b="1">
                <a:solidFill>
                  <a:srgbClr val="063052"/>
                </a:solidFill>
                <a:latin typeface="Arial" charset="0"/>
                <a:ea typeface="ヒラギノ角ゴ Pro W3" charset="0"/>
              </a:defRPr>
            </a:lvl4pPr>
            <a:lvl5pPr algn="l" rtl="0" eaLnBrk="1" fontAlgn="base" hangingPunct="1">
              <a:spcBef>
                <a:spcPct val="0"/>
              </a:spcBef>
              <a:spcAft>
                <a:spcPct val="0"/>
              </a:spcAft>
              <a:defRPr sz="4000" b="1">
                <a:solidFill>
                  <a:srgbClr val="063052"/>
                </a:solidFill>
                <a:latin typeface="Arial" charset="0"/>
                <a:ea typeface="ヒラギノ角ゴ Pro W3" charset="0"/>
              </a:defRPr>
            </a:lvl5pPr>
            <a:lvl6pPr marL="457200" algn="l" rtl="0" eaLnBrk="1" fontAlgn="base" hangingPunct="1">
              <a:spcBef>
                <a:spcPct val="0"/>
              </a:spcBef>
              <a:spcAft>
                <a:spcPct val="0"/>
              </a:spcAft>
              <a:defRPr sz="4000" b="1">
                <a:solidFill>
                  <a:srgbClr val="063052"/>
                </a:solidFill>
                <a:latin typeface="Arial" charset="0"/>
              </a:defRPr>
            </a:lvl6pPr>
            <a:lvl7pPr marL="914400" algn="l" rtl="0" eaLnBrk="1" fontAlgn="base" hangingPunct="1">
              <a:spcBef>
                <a:spcPct val="0"/>
              </a:spcBef>
              <a:spcAft>
                <a:spcPct val="0"/>
              </a:spcAft>
              <a:defRPr sz="4000" b="1">
                <a:solidFill>
                  <a:srgbClr val="063052"/>
                </a:solidFill>
                <a:latin typeface="Arial" charset="0"/>
              </a:defRPr>
            </a:lvl7pPr>
            <a:lvl8pPr marL="1371600" algn="l" rtl="0" eaLnBrk="1" fontAlgn="base" hangingPunct="1">
              <a:spcBef>
                <a:spcPct val="0"/>
              </a:spcBef>
              <a:spcAft>
                <a:spcPct val="0"/>
              </a:spcAft>
              <a:defRPr sz="4000" b="1">
                <a:solidFill>
                  <a:srgbClr val="063052"/>
                </a:solidFill>
                <a:latin typeface="Arial" charset="0"/>
              </a:defRPr>
            </a:lvl8pPr>
            <a:lvl9pPr marL="1828800" algn="l" rtl="0" eaLnBrk="1" fontAlgn="base" hangingPunct="1">
              <a:spcBef>
                <a:spcPct val="0"/>
              </a:spcBef>
              <a:spcAft>
                <a:spcPct val="0"/>
              </a:spcAft>
              <a:defRPr sz="4000" b="1">
                <a:solidFill>
                  <a:srgbClr val="063052"/>
                </a:solidFill>
                <a:latin typeface="Arial" charset="0"/>
              </a:defRPr>
            </a:lvl9pPr>
          </a:lstStyle>
          <a:p>
            <a:pPr marL="457200" indent="-457200">
              <a:buClr>
                <a:srgbClr val="800000"/>
              </a:buClr>
              <a:buFont typeface="Wingdings" pitchFamily="2" charset="2"/>
              <a:buChar char="v"/>
            </a:pPr>
            <a:r>
              <a:rPr lang="en-US" kern="0" dirty="0"/>
              <a:t>Projects on Printed Materials</a:t>
            </a:r>
            <a:br>
              <a:rPr lang="en-US" sz="3200" kern="0" dirty="0"/>
            </a:br>
            <a:br>
              <a:rPr lang="en-US" sz="3200" kern="0" dirty="0"/>
            </a:br>
            <a:endParaRPr lang="en-US" kern="0" dirty="0"/>
          </a:p>
        </p:txBody>
      </p:sp>
      <p:sp>
        <p:nvSpPr>
          <p:cNvPr id="10" name="Title 10">
            <a:extLst>
              <a:ext uri="{FF2B5EF4-FFF2-40B4-BE49-F238E27FC236}">
                <a16:creationId xmlns:a16="http://schemas.microsoft.com/office/drawing/2014/main" id="{0D30AF9C-4BB2-5F48-BF95-8C939063314B}"/>
              </a:ext>
            </a:extLst>
          </p:cNvPr>
          <p:cNvSpPr txBox="1">
            <a:spLocks/>
          </p:cNvSpPr>
          <p:nvPr/>
        </p:nvSpPr>
        <p:spPr>
          <a:xfrm>
            <a:off x="1579217" y="4557988"/>
            <a:ext cx="6344479" cy="645075"/>
          </a:xfrm>
          <a:prstGeom prst="rect">
            <a:avLst/>
          </a:prstGeom>
        </p:spPr>
        <p:txBody>
          <a:bodyPr/>
          <a:lstStyle>
            <a:lvl1pPr algn="l" rtl="0" eaLnBrk="1" fontAlgn="base" hangingPunct="1">
              <a:spcBef>
                <a:spcPct val="0"/>
              </a:spcBef>
              <a:spcAft>
                <a:spcPct val="0"/>
              </a:spcAft>
              <a:defRPr sz="3000" b="1" i="0">
                <a:solidFill>
                  <a:schemeClr val="tx2">
                    <a:lumMod val="65000"/>
                    <a:lumOff val="35000"/>
                  </a:schemeClr>
                </a:solidFill>
                <a:latin typeface="Myriad Pro Semibold" charset="0"/>
                <a:ea typeface="Myriad Pro Semibold" charset="0"/>
                <a:cs typeface="Myriad Pro Semibold" charset="0"/>
              </a:defRPr>
            </a:lvl1pPr>
            <a:lvl2pPr algn="l" rtl="0" eaLnBrk="1" fontAlgn="base" hangingPunct="1">
              <a:spcBef>
                <a:spcPct val="0"/>
              </a:spcBef>
              <a:spcAft>
                <a:spcPct val="0"/>
              </a:spcAft>
              <a:defRPr sz="4000" b="1">
                <a:solidFill>
                  <a:srgbClr val="063052"/>
                </a:solidFill>
                <a:latin typeface="Arial" charset="0"/>
                <a:ea typeface="ヒラギノ角ゴ Pro W3" charset="0"/>
              </a:defRPr>
            </a:lvl2pPr>
            <a:lvl3pPr algn="l" rtl="0" eaLnBrk="1" fontAlgn="base" hangingPunct="1">
              <a:spcBef>
                <a:spcPct val="0"/>
              </a:spcBef>
              <a:spcAft>
                <a:spcPct val="0"/>
              </a:spcAft>
              <a:defRPr sz="4000" b="1">
                <a:solidFill>
                  <a:srgbClr val="063052"/>
                </a:solidFill>
                <a:latin typeface="Arial" charset="0"/>
                <a:ea typeface="ヒラギノ角ゴ Pro W3" charset="0"/>
              </a:defRPr>
            </a:lvl3pPr>
            <a:lvl4pPr algn="l" rtl="0" eaLnBrk="1" fontAlgn="base" hangingPunct="1">
              <a:spcBef>
                <a:spcPct val="0"/>
              </a:spcBef>
              <a:spcAft>
                <a:spcPct val="0"/>
              </a:spcAft>
              <a:defRPr sz="4000" b="1">
                <a:solidFill>
                  <a:srgbClr val="063052"/>
                </a:solidFill>
                <a:latin typeface="Arial" charset="0"/>
                <a:ea typeface="ヒラギノ角ゴ Pro W3" charset="0"/>
              </a:defRPr>
            </a:lvl4pPr>
            <a:lvl5pPr algn="l" rtl="0" eaLnBrk="1" fontAlgn="base" hangingPunct="1">
              <a:spcBef>
                <a:spcPct val="0"/>
              </a:spcBef>
              <a:spcAft>
                <a:spcPct val="0"/>
              </a:spcAft>
              <a:defRPr sz="4000" b="1">
                <a:solidFill>
                  <a:srgbClr val="063052"/>
                </a:solidFill>
                <a:latin typeface="Arial" charset="0"/>
                <a:ea typeface="ヒラギノ角ゴ Pro W3" charset="0"/>
              </a:defRPr>
            </a:lvl5pPr>
            <a:lvl6pPr marL="457200" algn="l" rtl="0" eaLnBrk="1" fontAlgn="base" hangingPunct="1">
              <a:spcBef>
                <a:spcPct val="0"/>
              </a:spcBef>
              <a:spcAft>
                <a:spcPct val="0"/>
              </a:spcAft>
              <a:defRPr sz="4000" b="1">
                <a:solidFill>
                  <a:srgbClr val="063052"/>
                </a:solidFill>
                <a:latin typeface="Arial" charset="0"/>
              </a:defRPr>
            </a:lvl6pPr>
            <a:lvl7pPr marL="914400" algn="l" rtl="0" eaLnBrk="1" fontAlgn="base" hangingPunct="1">
              <a:spcBef>
                <a:spcPct val="0"/>
              </a:spcBef>
              <a:spcAft>
                <a:spcPct val="0"/>
              </a:spcAft>
              <a:defRPr sz="4000" b="1">
                <a:solidFill>
                  <a:srgbClr val="063052"/>
                </a:solidFill>
                <a:latin typeface="Arial" charset="0"/>
              </a:defRPr>
            </a:lvl7pPr>
            <a:lvl8pPr marL="1371600" algn="l" rtl="0" eaLnBrk="1" fontAlgn="base" hangingPunct="1">
              <a:spcBef>
                <a:spcPct val="0"/>
              </a:spcBef>
              <a:spcAft>
                <a:spcPct val="0"/>
              </a:spcAft>
              <a:defRPr sz="4000" b="1">
                <a:solidFill>
                  <a:srgbClr val="063052"/>
                </a:solidFill>
                <a:latin typeface="Arial" charset="0"/>
              </a:defRPr>
            </a:lvl8pPr>
            <a:lvl9pPr marL="1828800" algn="l" rtl="0" eaLnBrk="1" fontAlgn="base" hangingPunct="1">
              <a:spcBef>
                <a:spcPct val="0"/>
              </a:spcBef>
              <a:spcAft>
                <a:spcPct val="0"/>
              </a:spcAft>
              <a:defRPr sz="4000" b="1">
                <a:solidFill>
                  <a:srgbClr val="063052"/>
                </a:solidFill>
                <a:latin typeface="Arial" charset="0"/>
              </a:defRPr>
            </a:lvl9pPr>
          </a:lstStyle>
          <a:p>
            <a:pPr marL="457200" indent="-457200">
              <a:buClr>
                <a:srgbClr val="800000"/>
              </a:buClr>
              <a:buFont typeface="Wingdings" pitchFamily="2" charset="2"/>
              <a:buChar char="v"/>
              <a:tabLst>
                <a:tab pos="6400800" algn="r"/>
              </a:tabLst>
            </a:pPr>
            <a:r>
              <a:rPr lang="en-US" kern="0" dirty="0"/>
              <a:t>Tutorials you can Access</a:t>
            </a:r>
          </a:p>
        </p:txBody>
      </p:sp>
    </p:spTree>
    <p:extLst>
      <p:ext uri="{BB962C8B-B14F-4D97-AF65-F5344CB8AC3E}">
        <p14:creationId xmlns:p14="http://schemas.microsoft.com/office/powerpoint/2010/main" val="13738711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1524000" y="2590801"/>
            <a:ext cx="9296400" cy="990599"/>
          </a:xfrm>
          <a:prstGeom prst="rect">
            <a:avLst/>
          </a:prstGeom>
        </p:spPr>
        <p:txBody>
          <a:bodyPr/>
          <a:lstStyle/>
          <a:p>
            <a:pPr algn="ctr"/>
            <a:r>
              <a:rPr lang="en-US" sz="6000" dirty="0"/>
              <a:t>Questions?</a:t>
            </a:r>
          </a:p>
        </p:txBody>
      </p:sp>
    </p:spTree>
    <p:custDataLst>
      <p:tags r:id="rId1"/>
    </p:custDataLst>
    <p:extLst>
      <p:ext uri="{BB962C8B-B14F-4D97-AF65-F5344CB8AC3E}">
        <p14:creationId xmlns:p14="http://schemas.microsoft.com/office/powerpoint/2010/main" val="354768603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EF1A87E-6E91-B643-AAB6-99F297D917E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381500" y="2895600"/>
            <a:ext cx="3429000" cy="1371600"/>
          </a:xfrm>
          <a:prstGeom prst="rect">
            <a:avLst/>
          </a:prstGeom>
        </p:spPr>
      </p:pic>
    </p:spTree>
    <p:extLst>
      <p:ext uri="{BB962C8B-B14F-4D97-AF65-F5344CB8AC3E}">
        <p14:creationId xmlns:p14="http://schemas.microsoft.com/office/powerpoint/2010/main" val="64662104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1524000" y="1828800"/>
            <a:ext cx="9144000" cy="671513"/>
          </a:xfrm>
          <a:prstGeom prst="rect">
            <a:avLst/>
          </a:prstGeom>
        </p:spPr>
        <p:txBody>
          <a:bodyPr/>
          <a:lstStyle/>
          <a:p>
            <a:pPr marL="457200" indent="-457200">
              <a:buClr>
                <a:srgbClr val="800000"/>
              </a:buClr>
              <a:buSzPct val="100000"/>
              <a:buFont typeface="Wingdings" pitchFamily="2" charset="2"/>
              <a:buChar char="Ø"/>
            </a:pPr>
            <a:r>
              <a:rPr lang="en-US" sz="3200" dirty="0"/>
              <a:t>Who is the Base Camp Manager?</a:t>
            </a:r>
          </a:p>
        </p:txBody>
      </p:sp>
      <p:sp>
        <p:nvSpPr>
          <p:cNvPr id="2" name="TextBox 1">
            <a:extLst>
              <a:ext uri="{FF2B5EF4-FFF2-40B4-BE49-F238E27FC236}">
                <a16:creationId xmlns:a16="http://schemas.microsoft.com/office/drawing/2014/main" id="{BD6A7AEA-7B08-FC41-8816-285234C0FACE}"/>
              </a:ext>
            </a:extLst>
          </p:cNvPr>
          <p:cNvSpPr txBox="1"/>
          <p:nvPr/>
        </p:nvSpPr>
        <p:spPr>
          <a:xfrm>
            <a:off x="5588000" y="3048000"/>
            <a:ext cx="2552302" cy="461665"/>
          </a:xfrm>
          <a:prstGeom prst="rect">
            <a:avLst/>
          </a:prstGeom>
          <a:noFill/>
        </p:spPr>
        <p:txBody>
          <a:bodyPr wrap="none" rtlCol="0">
            <a:spAutoFit/>
          </a:bodyPr>
          <a:lstStyle/>
          <a:p>
            <a:pPr marL="342900" indent="-342900">
              <a:buClr>
                <a:srgbClr val="800000"/>
              </a:buClr>
              <a:buFont typeface="Wingdings" pitchFamily="2" charset="2"/>
              <a:buChar char="v"/>
            </a:pPr>
            <a:r>
              <a:rPr lang="en-US" sz="2400" dirty="0"/>
              <a:t>Club President</a:t>
            </a:r>
          </a:p>
        </p:txBody>
      </p:sp>
      <p:sp>
        <p:nvSpPr>
          <p:cNvPr id="3" name="TextBox 2">
            <a:extLst>
              <a:ext uri="{FF2B5EF4-FFF2-40B4-BE49-F238E27FC236}">
                <a16:creationId xmlns:a16="http://schemas.microsoft.com/office/drawing/2014/main" id="{419356F8-6538-B546-9807-0AB75624AD87}"/>
              </a:ext>
            </a:extLst>
          </p:cNvPr>
          <p:cNvSpPr txBox="1"/>
          <p:nvPr/>
        </p:nvSpPr>
        <p:spPr>
          <a:xfrm>
            <a:off x="5778500" y="3657600"/>
            <a:ext cx="4686732" cy="461665"/>
          </a:xfrm>
          <a:prstGeom prst="rect">
            <a:avLst/>
          </a:prstGeom>
          <a:noFill/>
        </p:spPr>
        <p:txBody>
          <a:bodyPr wrap="none" rtlCol="0">
            <a:spAutoFit/>
          </a:bodyPr>
          <a:lstStyle/>
          <a:p>
            <a:pPr marL="342900" indent="-342900">
              <a:buClr>
                <a:srgbClr val="800000"/>
              </a:buClr>
              <a:buFont typeface="Wingdings" pitchFamily="2" charset="2"/>
              <a:buChar char="v"/>
            </a:pPr>
            <a:r>
              <a:rPr lang="en-US" sz="2400" dirty="0"/>
              <a:t>Club Vice President Education</a:t>
            </a:r>
          </a:p>
        </p:txBody>
      </p:sp>
      <p:sp>
        <p:nvSpPr>
          <p:cNvPr id="4" name="TextBox 3">
            <a:extLst>
              <a:ext uri="{FF2B5EF4-FFF2-40B4-BE49-F238E27FC236}">
                <a16:creationId xmlns:a16="http://schemas.microsoft.com/office/drawing/2014/main" id="{1EE85731-FAE1-EF42-A7D6-5687AC372F5C}"/>
              </a:ext>
            </a:extLst>
          </p:cNvPr>
          <p:cNvSpPr txBox="1"/>
          <p:nvPr/>
        </p:nvSpPr>
        <p:spPr>
          <a:xfrm>
            <a:off x="6057900" y="4267200"/>
            <a:ext cx="2568332" cy="461665"/>
          </a:xfrm>
          <a:prstGeom prst="rect">
            <a:avLst/>
          </a:prstGeom>
          <a:noFill/>
        </p:spPr>
        <p:txBody>
          <a:bodyPr wrap="none" rtlCol="0">
            <a:spAutoFit/>
          </a:bodyPr>
          <a:lstStyle/>
          <a:p>
            <a:pPr marL="342900" indent="-342900">
              <a:buClr>
                <a:srgbClr val="800000"/>
              </a:buClr>
              <a:buFont typeface="Wingdings" pitchFamily="2" charset="2"/>
              <a:buChar char="v"/>
            </a:pPr>
            <a:r>
              <a:rPr lang="en-US" sz="2400" dirty="0"/>
              <a:t>Club Secretary</a:t>
            </a:r>
          </a:p>
        </p:txBody>
      </p:sp>
    </p:spTree>
    <p:custDataLst>
      <p:tags r:id="rId1"/>
    </p:custDataLst>
    <p:extLst>
      <p:ext uri="{BB962C8B-B14F-4D97-AF65-F5344CB8AC3E}">
        <p14:creationId xmlns:p14="http://schemas.microsoft.com/office/powerpoint/2010/main" val="356279989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1706327" y="1853143"/>
            <a:ext cx="9144000" cy="671513"/>
          </a:xfrm>
          <a:prstGeom prst="rect">
            <a:avLst/>
          </a:prstGeom>
        </p:spPr>
        <p:txBody>
          <a:bodyPr/>
          <a:lstStyle/>
          <a:p>
            <a:pPr marL="457200" indent="-457200">
              <a:buClr>
                <a:srgbClr val="800000"/>
              </a:buClr>
              <a:buSzPct val="100000"/>
              <a:buFont typeface="Wingdings" pitchFamily="2" charset="2"/>
              <a:buChar char="Ø"/>
            </a:pPr>
            <a:r>
              <a:rPr lang="en-US" sz="3200" dirty="0"/>
              <a:t>Base Camp Manager’s Role</a:t>
            </a:r>
          </a:p>
        </p:txBody>
      </p:sp>
      <p:sp>
        <p:nvSpPr>
          <p:cNvPr id="2" name="TextBox 1">
            <a:extLst>
              <a:ext uri="{FF2B5EF4-FFF2-40B4-BE49-F238E27FC236}">
                <a16:creationId xmlns:a16="http://schemas.microsoft.com/office/drawing/2014/main" id="{BD6A7AEA-7B08-FC41-8816-285234C0FACE}"/>
              </a:ext>
            </a:extLst>
          </p:cNvPr>
          <p:cNvSpPr txBox="1"/>
          <p:nvPr/>
        </p:nvSpPr>
        <p:spPr>
          <a:xfrm>
            <a:off x="4267200" y="2971800"/>
            <a:ext cx="4119269" cy="461665"/>
          </a:xfrm>
          <a:prstGeom prst="rect">
            <a:avLst/>
          </a:prstGeom>
          <a:noFill/>
        </p:spPr>
        <p:txBody>
          <a:bodyPr wrap="none" rtlCol="0">
            <a:spAutoFit/>
          </a:bodyPr>
          <a:lstStyle/>
          <a:p>
            <a:pPr marL="342900" indent="-342900">
              <a:buClr>
                <a:srgbClr val="800000"/>
              </a:buClr>
              <a:buFont typeface="Wingdings" pitchFamily="2" charset="2"/>
              <a:buChar char="v"/>
            </a:pPr>
            <a:r>
              <a:rPr lang="en-US" sz="2400" dirty="0"/>
              <a:t>Track Member’s Progress</a:t>
            </a:r>
          </a:p>
        </p:txBody>
      </p:sp>
      <p:sp>
        <p:nvSpPr>
          <p:cNvPr id="3" name="TextBox 2">
            <a:extLst>
              <a:ext uri="{FF2B5EF4-FFF2-40B4-BE49-F238E27FC236}">
                <a16:creationId xmlns:a16="http://schemas.microsoft.com/office/drawing/2014/main" id="{419356F8-6538-B546-9807-0AB75624AD87}"/>
              </a:ext>
            </a:extLst>
          </p:cNvPr>
          <p:cNvSpPr txBox="1"/>
          <p:nvPr/>
        </p:nvSpPr>
        <p:spPr>
          <a:xfrm>
            <a:off x="4267200" y="4038600"/>
            <a:ext cx="6453049" cy="461665"/>
          </a:xfrm>
          <a:prstGeom prst="rect">
            <a:avLst/>
          </a:prstGeom>
          <a:noFill/>
        </p:spPr>
        <p:txBody>
          <a:bodyPr wrap="none" rtlCol="0">
            <a:spAutoFit/>
          </a:bodyPr>
          <a:lstStyle/>
          <a:p>
            <a:pPr marL="342900" indent="-342900">
              <a:buClr>
                <a:srgbClr val="800000"/>
              </a:buClr>
              <a:buFont typeface="Wingdings" pitchFamily="2" charset="2"/>
              <a:buChar char="v"/>
            </a:pPr>
            <a:r>
              <a:rPr lang="en-US" sz="2400" dirty="0"/>
              <a:t>Verify Projects Completed Outside the Club</a:t>
            </a:r>
          </a:p>
        </p:txBody>
      </p:sp>
      <p:sp>
        <p:nvSpPr>
          <p:cNvPr id="4" name="TextBox 3">
            <a:extLst>
              <a:ext uri="{FF2B5EF4-FFF2-40B4-BE49-F238E27FC236}">
                <a16:creationId xmlns:a16="http://schemas.microsoft.com/office/drawing/2014/main" id="{1EE85731-FAE1-EF42-A7D6-5687AC372F5C}"/>
              </a:ext>
            </a:extLst>
          </p:cNvPr>
          <p:cNvSpPr txBox="1"/>
          <p:nvPr/>
        </p:nvSpPr>
        <p:spPr>
          <a:xfrm>
            <a:off x="4267200" y="4572000"/>
            <a:ext cx="5322932" cy="461665"/>
          </a:xfrm>
          <a:prstGeom prst="rect">
            <a:avLst/>
          </a:prstGeom>
          <a:noFill/>
        </p:spPr>
        <p:txBody>
          <a:bodyPr wrap="none" rtlCol="0">
            <a:spAutoFit/>
          </a:bodyPr>
          <a:lstStyle/>
          <a:p>
            <a:pPr marL="342900" indent="-342900">
              <a:buClr>
                <a:srgbClr val="800000"/>
              </a:buClr>
              <a:buFont typeface="Wingdings" pitchFamily="2" charset="2"/>
              <a:buChar char="v"/>
            </a:pPr>
            <a:r>
              <a:rPr lang="en-US" sz="2400" dirty="0"/>
              <a:t>Verify Projects on Printed Materials</a:t>
            </a:r>
          </a:p>
        </p:txBody>
      </p:sp>
      <p:sp>
        <p:nvSpPr>
          <p:cNvPr id="9" name="TextBox 8">
            <a:extLst>
              <a:ext uri="{FF2B5EF4-FFF2-40B4-BE49-F238E27FC236}">
                <a16:creationId xmlns:a16="http://schemas.microsoft.com/office/drawing/2014/main" id="{8D10FC01-872E-404F-9B45-531250F84CA9}"/>
              </a:ext>
            </a:extLst>
          </p:cNvPr>
          <p:cNvSpPr txBox="1"/>
          <p:nvPr/>
        </p:nvSpPr>
        <p:spPr>
          <a:xfrm>
            <a:off x="4267200" y="3505200"/>
            <a:ext cx="6555641" cy="461665"/>
          </a:xfrm>
          <a:prstGeom prst="rect">
            <a:avLst/>
          </a:prstGeom>
          <a:noFill/>
        </p:spPr>
        <p:txBody>
          <a:bodyPr wrap="square" rtlCol="0">
            <a:spAutoFit/>
          </a:bodyPr>
          <a:lstStyle/>
          <a:p>
            <a:pPr marL="342900" indent="-342900">
              <a:buClr>
                <a:srgbClr val="800000"/>
              </a:buClr>
              <a:buFont typeface="Wingdings" pitchFamily="2" charset="2"/>
              <a:buChar char="v"/>
            </a:pPr>
            <a:r>
              <a:rPr lang="en-US" sz="2400" dirty="0"/>
              <a:t>Verify and Approve Level Completions</a:t>
            </a:r>
          </a:p>
        </p:txBody>
      </p:sp>
    </p:spTree>
    <p:custDataLst>
      <p:tags r:id="rId1"/>
    </p:custDataLst>
    <p:extLst>
      <p:ext uri="{BB962C8B-B14F-4D97-AF65-F5344CB8AC3E}">
        <p14:creationId xmlns:p14="http://schemas.microsoft.com/office/powerpoint/2010/main" val="293309952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42497-0EDC-ED4D-A377-E139C79FC01F}"/>
              </a:ext>
            </a:extLst>
          </p:cNvPr>
          <p:cNvSpPr>
            <a:spLocks noGrp="1"/>
          </p:cNvSpPr>
          <p:nvPr>
            <p:ph type="title"/>
          </p:nvPr>
        </p:nvSpPr>
        <p:spPr/>
        <p:txBody>
          <a:bodyPr/>
          <a:lstStyle/>
          <a:p>
            <a:pPr marL="457200" indent="-457200">
              <a:buClr>
                <a:srgbClr val="800000"/>
              </a:buClr>
              <a:buFont typeface="Wingdings" pitchFamily="2" charset="2"/>
              <a:buChar char="Ø"/>
            </a:pPr>
            <a:r>
              <a:rPr lang="en-US" sz="2800" dirty="0"/>
              <a:t>Accessing Base Camp as a Base Camp Manager</a:t>
            </a:r>
            <a:br>
              <a:rPr lang="en-US" sz="2800" dirty="0"/>
            </a:br>
            <a:endParaRPr lang="en-US" dirty="0"/>
          </a:p>
        </p:txBody>
      </p:sp>
      <p:pic>
        <p:nvPicPr>
          <p:cNvPr id="3" name="Picture 2" descr="A screenshot of a social media post&#10;&#10;Description automatically generated">
            <a:extLst>
              <a:ext uri="{FF2B5EF4-FFF2-40B4-BE49-F238E27FC236}">
                <a16:creationId xmlns:a16="http://schemas.microsoft.com/office/drawing/2014/main" id="{959E7184-A51B-6C4D-B5E4-AE5852A5CE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39" y="1447800"/>
            <a:ext cx="12192000" cy="6189453"/>
          </a:xfrm>
          <a:prstGeom prst="rect">
            <a:avLst/>
          </a:prstGeom>
        </p:spPr>
      </p:pic>
    </p:spTree>
    <p:extLst>
      <p:ext uri="{BB962C8B-B14F-4D97-AF65-F5344CB8AC3E}">
        <p14:creationId xmlns:p14="http://schemas.microsoft.com/office/powerpoint/2010/main" val="147895019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social media post&#10;&#10;Description automatically generated">
            <a:extLst>
              <a:ext uri="{FF2B5EF4-FFF2-40B4-BE49-F238E27FC236}">
                <a16:creationId xmlns:a16="http://schemas.microsoft.com/office/drawing/2014/main" id="{65D9EFC0-3B21-014A-B58C-063A884C74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39" y="660578"/>
            <a:ext cx="12192000" cy="6273622"/>
          </a:xfrm>
          <a:prstGeom prst="rect">
            <a:avLst/>
          </a:prstGeom>
        </p:spPr>
      </p:pic>
    </p:spTree>
    <p:extLst>
      <p:ext uri="{BB962C8B-B14F-4D97-AF65-F5344CB8AC3E}">
        <p14:creationId xmlns:p14="http://schemas.microsoft.com/office/powerpoint/2010/main" val="93593189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C0439-84D6-6A4E-AD7C-CC8C0BCF6D0B}"/>
              </a:ext>
            </a:extLst>
          </p:cNvPr>
          <p:cNvSpPr>
            <a:spLocks noGrp="1"/>
          </p:cNvSpPr>
          <p:nvPr>
            <p:ph type="title"/>
          </p:nvPr>
        </p:nvSpPr>
        <p:spPr/>
        <p:txBody>
          <a:bodyPr/>
          <a:lstStyle/>
          <a:p>
            <a:pPr marL="457200" indent="-457200">
              <a:buClr>
                <a:srgbClr val="800000"/>
              </a:buClr>
              <a:buFont typeface="Wingdings" pitchFamily="2" charset="2"/>
              <a:buChar char="Ø"/>
            </a:pPr>
            <a:r>
              <a:rPr lang="en-US" sz="3200" dirty="0"/>
              <a:t>Tracking Members Progress</a:t>
            </a:r>
            <a:endParaRPr lang="en-US" dirty="0"/>
          </a:p>
        </p:txBody>
      </p:sp>
      <p:pic>
        <p:nvPicPr>
          <p:cNvPr id="3" name="Picture 2" descr="A screenshot of a social media post&#10;&#10;Description automatically generated">
            <a:extLst>
              <a:ext uri="{FF2B5EF4-FFF2-40B4-BE49-F238E27FC236}">
                <a16:creationId xmlns:a16="http://schemas.microsoft.com/office/drawing/2014/main" id="{6FC00565-84C2-3242-B3D1-DE18AA9775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47800"/>
            <a:ext cx="12192000" cy="6369061"/>
          </a:xfrm>
          <a:prstGeom prst="rect">
            <a:avLst/>
          </a:prstGeom>
        </p:spPr>
      </p:pic>
    </p:spTree>
    <p:extLst>
      <p:ext uri="{BB962C8B-B14F-4D97-AF65-F5344CB8AC3E}">
        <p14:creationId xmlns:p14="http://schemas.microsoft.com/office/powerpoint/2010/main" val="327008609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social media post&#10;&#10;Description automatically generated">
            <a:extLst>
              <a:ext uri="{FF2B5EF4-FFF2-40B4-BE49-F238E27FC236}">
                <a16:creationId xmlns:a16="http://schemas.microsoft.com/office/drawing/2014/main" id="{7576B71F-EF8F-CB42-BD84-BCFAD42BD8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77773"/>
            <a:ext cx="12192000" cy="6156427"/>
          </a:xfrm>
          <a:prstGeom prst="rect">
            <a:avLst/>
          </a:prstGeom>
        </p:spPr>
      </p:pic>
    </p:spTree>
    <p:extLst>
      <p:ext uri="{BB962C8B-B14F-4D97-AF65-F5344CB8AC3E}">
        <p14:creationId xmlns:p14="http://schemas.microsoft.com/office/powerpoint/2010/main" val="260678399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COUNT" val="35"/>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I Corporate: 4x3 – Title &amp; Content">
  <a:themeElements>
    <a:clrScheme name="Custom 8">
      <a:dk1>
        <a:srgbClr val="132E3E"/>
      </a:dk1>
      <a:lt1>
        <a:srgbClr val="FFFFFF"/>
      </a:lt1>
      <a:dk2>
        <a:srgbClr val="000000"/>
      </a:dk2>
      <a:lt2>
        <a:srgbClr val="C8C8C8"/>
      </a:lt2>
      <a:accent1>
        <a:srgbClr val="294364"/>
      </a:accent1>
      <a:accent2>
        <a:srgbClr val="652936"/>
      </a:accent2>
      <a:accent3>
        <a:srgbClr val="FFFFFF"/>
      </a:accent3>
      <a:accent4>
        <a:srgbClr val="000000"/>
      </a:accent4>
      <a:accent5>
        <a:srgbClr val="ACB0B8"/>
      </a:accent5>
      <a:accent6>
        <a:srgbClr val="5B2430"/>
      </a:accent6>
      <a:hlink>
        <a:srgbClr val="777777"/>
      </a:hlink>
      <a:folHlink>
        <a:srgbClr val="B2B2B2"/>
      </a:folHlink>
    </a:clrScheme>
    <a:fontScheme name="Convention_2011_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vention_2011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onvention_2011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onvention_2011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onvention_2011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onvention_2011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onvention_2011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onvention_2011_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onvention_2011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onvention_2011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onvention_2011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onvention_2011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onvention_2011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onvention_2011_Template 13">
        <a:dk1>
          <a:srgbClr val="000000"/>
        </a:dk1>
        <a:lt1>
          <a:srgbClr val="FFFFFF"/>
        </a:lt1>
        <a:dk2>
          <a:srgbClr val="000000"/>
        </a:dk2>
        <a:lt2>
          <a:srgbClr val="808080"/>
        </a:lt2>
        <a:accent1>
          <a:srgbClr val="294364"/>
        </a:accent1>
        <a:accent2>
          <a:srgbClr val="652936"/>
        </a:accent2>
        <a:accent3>
          <a:srgbClr val="FFFFFF"/>
        </a:accent3>
        <a:accent4>
          <a:srgbClr val="000000"/>
        </a:accent4>
        <a:accent5>
          <a:srgbClr val="ACB0B8"/>
        </a:accent5>
        <a:accent6>
          <a:srgbClr val="5B2430"/>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Convention_2011_Template 14">
        <a:dk1>
          <a:srgbClr val="000000"/>
        </a:dk1>
        <a:lt1>
          <a:srgbClr val="FFFFFF"/>
        </a:lt1>
        <a:dk2>
          <a:srgbClr val="000000"/>
        </a:dk2>
        <a:lt2>
          <a:srgbClr val="808080"/>
        </a:lt2>
        <a:accent1>
          <a:srgbClr val="294364"/>
        </a:accent1>
        <a:accent2>
          <a:srgbClr val="652936"/>
        </a:accent2>
        <a:accent3>
          <a:srgbClr val="FFFFFF"/>
        </a:accent3>
        <a:accent4>
          <a:srgbClr val="000000"/>
        </a:accent4>
        <a:accent5>
          <a:srgbClr val="ACB0B8"/>
        </a:accent5>
        <a:accent6>
          <a:srgbClr val="5B2430"/>
        </a:accent6>
        <a:hlink>
          <a:srgbClr val="777777"/>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I Corporate 16x9 PPT template.pptx" id="{FF035D61-04D4-4E7C-B7E1-9EEB05328201}" vid="{C1E921D9-EB2B-465F-B5B5-BB85F92EC26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698</TotalTime>
  <Words>1982</Words>
  <Application>Microsoft Macintosh PowerPoint</Application>
  <PresentationFormat>Widescreen</PresentationFormat>
  <Paragraphs>191</Paragraphs>
  <Slides>38</Slides>
  <Notes>38</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38</vt:i4>
      </vt:variant>
    </vt:vector>
  </HeadingPairs>
  <TitlesOfParts>
    <vt:vector size="49" baseType="lpstr">
      <vt:lpstr>ArialUnicodeMS</vt:lpstr>
      <vt:lpstr>Arial</vt:lpstr>
      <vt:lpstr>Arial Black</vt:lpstr>
      <vt:lpstr>Calibri</vt:lpstr>
      <vt:lpstr>Courier New</vt:lpstr>
      <vt:lpstr>Myriad Pro</vt:lpstr>
      <vt:lpstr>Myriad Pro Semibold</vt:lpstr>
      <vt:lpstr>Webdings</vt:lpstr>
      <vt:lpstr>Wingdings</vt:lpstr>
      <vt:lpstr>TI Corporate: 4x3 – Title &amp; Content</vt:lpstr>
      <vt:lpstr>Document</vt:lpstr>
      <vt:lpstr>ESSENTIALS FOR BASE CAMP MANAGERS</vt:lpstr>
      <vt:lpstr>Presenter</vt:lpstr>
      <vt:lpstr>Agenda</vt:lpstr>
      <vt:lpstr>Who is the Base Camp Manager?</vt:lpstr>
      <vt:lpstr>Base Camp Manager’s Role</vt:lpstr>
      <vt:lpstr>Accessing Base Camp as a Base Camp Manager </vt:lpstr>
      <vt:lpstr>PowerPoint Presentation</vt:lpstr>
      <vt:lpstr>Tracking Members Progress</vt:lpstr>
      <vt:lpstr>PowerPoint Presentation</vt:lpstr>
      <vt:lpstr>PowerPoint Presentation</vt:lpstr>
      <vt:lpstr>PowerPoint Presentation</vt:lpstr>
      <vt:lpstr>PowerPoint Presentation</vt:lpstr>
      <vt:lpstr>Level Approval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Tutorials you can Access</vt:lpstr>
      <vt:lpstr>PowerPoint Presentation</vt:lpstr>
      <vt:lpstr>PowerPoint Presentation</vt:lpstr>
      <vt:lpstr> Projects Outside the Club</vt:lpstr>
      <vt:lpstr>PowerPoint Presentation</vt:lpstr>
      <vt:lpstr>PowerPoint Presentation</vt:lpstr>
      <vt:lpstr>Projects on Printed Materials  </vt:lpstr>
      <vt:lpstr>PowerPoint Presentation</vt:lpstr>
      <vt:lpstr>In Summary, we have learnt…</vt:lpstr>
      <vt:lpstr>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ESSENTIALS FOR BASE CAMP MANAGERS</dc:title>
  <dc:creator>Sebastian Sabater</dc:creator>
  <cp:lastModifiedBy>Sebastian Sabater</cp:lastModifiedBy>
  <cp:revision>51</cp:revision>
  <dcterms:created xsi:type="dcterms:W3CDTF">2020-09-04T07:06:04Z</dcterms:created>
  <dcterms:modified xsi:type="dcterms:W3CDTF">2020-09-19T08:20:33Z</dcterms:modified>
</cp:coreProperties>
</file>